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2" r:id="rId6"/>
    <p:sldId id="260" r:id="rId7"/>
    <p:sldId id="261" r:id="rId8"/>
  </p:sldIdLst>
  <p:sldSz cx="12192000" cy="6858000"/>
  <p:notesSz cx="6858000" cy="9144000"/>
  <p:defaultTex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pos="3840">
          <p15:clr>
            <a:srgbClr val="A4A3A4"/>
          </p15:clr>
        </p15:guide>
        <p15:guide id="2"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72" y="336"/>
      </p:cViewPr>
      <p:guideLst>
        <p:guide pos="384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Header Placeholder 1"/>
          <p:cNvSpPr>
            <a:spLocks noGrp="1"/>
          </p:cNvSpPr>
          <p:nvPr>
            <p:ph type="hdr" sz="quarter"/>
          </p:nvPr>
        </p:nvSpPr>
        <p:spPr bwMode="auto">
          <a:xfrm>
            <a:off x="0" y="0"/>
            <a:ext cx="2971800" cy="458788"/>
          </a:xfrm>
          <a:prstGeom prst="rect">
            <a:avLst/>
          </a:prstGeom>
        </p:spPr>
        <p:txBody>
          <a:bodyPr vert="horz" lIns="91440" tIns="45720" rIns="91440" bIns="45720" rtlCol="0" anchor="ctr"/>
          <a:lstStyle>
            <a:lvl1pPr algn="l">
              <a:defRPr sz="1200"/>
            </a:lvl1pPr>
          </a:lstStyle>
          <a:p>
            <a:pPr>
              <a:defRPr/>
            </a:pPr>
            <a:endParaRPr/>
          </a:p>
        </p:txBody>
      </p:sp>
      <p:sp>
        <p:nvSpPr>
          <p:cNvPr id="3" name="Date Placeholder 2"/>
          <p:cNvSpPr>
            <a:spLocks noGrp="1"/>
          </p:cNvSpPr>
          <p:nvPr>
            <p:ph type="dt" idx="2"/>
          </p:nvPr>
        </p:nvSpPr>
        <p:spPr bwMode="auto">
          <a:xfrm>
            <a:off x="3884613" y="0"/>
            <a:ext cx="2971800" cy="458788"/>
          </a:xfrm>
          <a:prstGeom prst="rect">
            <a:avLst/>
          </a:prstGeom>
        </p:spPr>
        <p:txBody>
          <a:bodyPr vert="horz" lIns="91440" tIns="45720" rIns="91440" bIns="45720" rtlCol="0" anchor="ctr"/>
          <a:lstStyle>
            <a:lvl1pPr algn="r">
              <a:defRPr sz="1200"/>
            </a:lvl1pPr>
          </a:lstStyle>
          <a:p>
            <a:pPr>
              <a:defRPr/>
            </a:pPr>
            <a:endParaRPr/>
          </a:p>
        </p:txBody>
      </p:sp>
      <p:sp>
        <p:nvSpPr>
          <p:cNvPr id="4" name="Date Placeholder 2"/>
          <p:cNvSpPr>
            <a:spLocks noGrp="1"/>
          </p:cNvSpPr>
          <p:nvPr>
            <p:ph type="dt" idx="3"/>
          </p:nvPr>
        </p:nvSpPr>
        <p:spPr bwMode="auto">
          <a:xfrm>
            <a:off x="3884613" y="0"/>
            <a:ext cx="2971800" cy="458788"/>
          </a:xfrm>
          <a:prstGeom prst="rect">
            <a:avLst/>
          </a:prstGeom>
        </p:spPr>
        <p:txBody>
          <a:bodyPr vert="horz" lIns="91440" tIns="45720" rIns="91440" bIns="45720" rtlCol="0" anchor="ctr"/>
          <a:lstStyle>
            <a:lvl1pPr algn="r">
              <a:defRPr sz="1200"/>
            </a:lvl1pPr>
          </a:lstStyle>
          <a:p>
            <a:pPr>
              <a:defRPr/>
            </a:pPr>
            <a:endParaRPr/>
          </a:p>
        </p:txBody>
      </p:sp>
      <p:sp>
        <p:nvSpPr>
          <p:cNvPr id="5" name="Notes Placeholder 4"/>
          <p:cNvSpPr>
            <a:spLocks noGrp="1"/>
          </p:cNvSpPr>
          <p:nvPr>
            <p:ph type="body" sz="quarter" idx="1"/>
          </p:nvPr>
        </p:nvSpPr>
        <p:spPr bwMode="auto">
          <a:xfrm>
            <a:off x="685800" y="4400550"/>
            <a:ext cx="5486400" cy="3600450"/>
          </a:xfrm>
          <a:prstGeom prst="rect">
            <a:avLst/>
          </a:prstGeom>
        </p:spPr>
        <p:txBody>
          <a:bodyPr vert="horz" lIns="91440" tIns="45720" rIns="91440" bIns="45720" rtlCol="0" anchor="ctr"/>
          <a:lstStyle/>
          <a:p>
            <a:pPr>
              <a:defRPr/>
            </a:pPr>
            <a:endParaRPr/>
          </a:p>
        </p:txBody>
      </p:sp>
      <p:sp>
        <p:nvSpPr>
          <p:cNvPr id="6" name="Footer Placeholder 5"/>
          <p:cNvSpPr>
            <a:spLocks noGrp="1"/>
          </p:cNvSpPr>
          <p:nvPr>
            <p:ph type="ftr" sz="quarter" idx="4"/>
          </p:nvPr>
        </p:nvSpPr>
        <p:spPr bwMode="auto">
          <a:xfrm>
            <a:off x="0" y="8685213"/>
            <a:ext cx="2971800" cy="458787"/>
          </a:xfrm>
          <a:prstGeom prst="rect">
            <a:avLst/>
          </a:prstGeom>
        </p:spPr>
        <p:txBody>
          <a:bodyPr vert="horz" lIns="91440" tIns="45720" rIns="91440" bIns="45720" rtlCol="0" anchor="b"/>
          <a:lstStyle>
            <a:lvl1pPr algn="l">
              <a:defRPr sz="1200"/>
            </a:lvl1pPr>
          </a:lstStyle>
          <a:p>
            <a:pPr>
              <a:defRPr/>
            </a:pPr>
            <a:endParaRPr/>
          </a:p>
        </p:txBody>
      </p:sp>
      <p:sp>
        <p:nvSpPr>
          <p:cNvPr id="7" name="Slide Number Placeholder 6"/>
          <p:cNvSpPr>
            <a:spLocks noGrp="1"/>
          </p:cNvSpPr>
          <p:nvPr>
            <p:ph type="sldNum" sz="quarter" idx="10"/>
          </p:nvPr>
        </p:nvSpPr>
        <p:spPr bwMode="auto">
          <a:xfrm>
            <a:off x="3884613" y="8685213"/>
            <a:ext cx="2971800" cy="458787"/>
          </a:xfrm>
          <a:prstGeom prst="rect">
            <a:avLst/>
          </a:prstGeom>
        </p:spPr>
        <p:txBody>
          <a:bodyPr vert="horz" lIns="91440" tIns="45720" rIns="91440" bIns="45720" rtlCol="0" anchor="b"/>
          <a:lstStyle>
            <a:lvl1pPr algn="r">
              <a:defRPr sz="1200"/>
            </a:lvl1pPr>
          </a:lstStyle>
          <a:p>
            <a:pPr>
              <a:defRPr/>
            </a:pPr>
            <a:endParaRPr/>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F07C6E6A-7977-3B69-632F-608A6B56379B}" type="slidenum">
              <a:rPr/>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C163C9C3-DEBC-190B-E246-C66B07658A4B}" type="slidenum">
              <a:rPr/>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8A190350-3EA1-4E2B-5F74-0A5FC12380EC}" type="slidenum">
              <a:rPr/>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12472CCF-A098-FFFE-07A6-E608AF2747D0}" type="slidenum">
              <a:rPr/>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12472CCF-A098-FFFE-07A6-E608AF2747D0}" type="slidenum">
              <a:rPr/>
              <a:t>5</a:t>
            </a:fld>
            <a:endParaRPr/>
          </a:p>
        </p:txBody>
      </p:sp>
    </p:spTree>
    <p:extLst>
      <p:ext uri="{BB962C8B-B14F-4D97-AF65-F5344CB8AC3E}">
        <p14:creationId xmlns:p14="http://schemas.microsoft.com/office/powerpoint/2010/main" val="3369675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1486CF5E-4899-6326-ED21-E847D614DA9D}" type="slidenum">
              <a:rPr/>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Slide Image Placeholder 1"/>
          <p:cNvSpPr>
            <a:spLocks noGrp="1" noRot="1" noChangeAspect="1"/>
          </p:cNvSpPr>
          <p:nvPr>
            <p:ph type="sldImg"/>
          </p:nvPr>
        </p:nvSpPr>
        <p:spPr bwMode="auto"/>
      </p:sp>
      <p:sp>
        <p:nvSpPr>
          <p:cNvPr id="3" name="Notes Placeholder 2"/>
          <p:cNvSpPr>
            <a:spLocks noGrp="1"/>
          </p:cNvSpPr>
          <p:nvPr>
            <p:ph type="body" idx="1"/>
          </p:nvPr>
        </p:nvSpPr>
        <p:spPr bwMode="auto"/>
        <p:txBody>
          <a:bodyPr/>
          <a:lstStyle/>
          <a:p>
            <a:pPr>
              <a:defRPr/>
            </a:pPr>
            <a:endParaRPr/>
          </a:p>
        </p:txBody>
      </p:sp>
      <p:sp>
        <p:nvSpPr>
          <p:cNvPr id="4" name="Slide Number Placeholder 3"/>
          <p:cNvSpPr>
            <a:spLocks noGrp="1"/>
          </p:cNvSpPr>
          <p:nvPr>
            <p:ph type="sldNum" sz="quarter" idx="10"/>
          </p:nvPr>
        </p:nvSpPr>
        <p:spPr bwMode="auto"/>
        <p:txBody>
          <a:bodyPr/>
          <a:lstStyle/>
          <a:p>
            <a:pPr>
              <a:defRPr/>
            </a:pPr>
            <a:fld id="{A11EABDE-9884-6DD6-77EC-7333AE3F1D11}" type="slidenum">
              <a:rPr/>
              <a:t>7</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Diapositive de titre">
    <p:spTree>
      <p:nvGrpSpPr>
        <p:cNvPr id="1" name=""/>
        <p:cNvGrpSpPr/>
        <p:nvPr/>
      </p:nvGrpSpPr>
      <p:grpSpPr bwMode="auto">
        <a:xfrm>
          <a:off x="0" y="0"/>
          <a:ext cx="0" cy="0"/>
          <a:chOff x="0" y="0"/>
          <a:chExt cx="0" cy="0"/>
        </a:xfrm>
      </p:grpSpPr>
      <p:sp>
        <p:nvSpPr>
          <p:cNvPr id="2" name="Titre 1"/>
          <p:cNvSpPr>
            <a:spLocks noGrp="1"/>
          </p:cNvSpPr>
          <p:nvPr>
            <p:ph type="ctrTitle"/>
          </p:nvPr>
        </p:nvSpPr>
        <p:spPr bwMode="auto">
          <a:xfrm>
            <a:off x="1524000" y="1122363"/>
            <a:ext cx="9144000" cy="2387600"/>
          </a:xfrm>
        </p:spPr>
        <p:txBody>
          <a:bodyPr anchor="b"/>
          <a:lstStyle>
            <a:lvl1pPr algn="ctr">
              <a:defRPr sz="6000"/>
            </a:lvl1pPr>
          </a:lstStyle>
          <a:p>
            <a:pPr>
              <a:defRPr/>
            </a:pPr>
            <a:r>
              <a:rPr lang="fr-FR"/>
              <a:t>Modifiez le style du titre</a:t>
            </a:r>
            <a:endParaRPr/>
          </a:p>
        </p:txBody>
      </p:sp>
      <p:sp>
        <p:nvSpPr>
          <p:cNvPr id="3" name="Sous-titre 2"/>
          <p:cNvSpPr>
            <a:spLocks noGrp="1"/>
          </p:cNvSpPr>
          <p:nvPr>
            <p:ph type="subTitle" idx="1"/>
          </p:nvPr>
        </p:nvSpPr>
        <p:spPr bwMode="auto">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fr-FR"/>
              <a:t>Modifiez le style des sous-titres du masque</a:t>
            </a:r>
            <a:endParaRPr/>
          </a:p>
        </p:txBody>
      </p:sp>
      <p:sp>
        <p:nvSpPr>
          <p:cNvPr id="4" name="Espace réservé de la date 3"/>
          <p:cNvSpPr>
            <a:spLocks noGrp="1"/>
          </p:cNvSpPr>
          <p:nvPr>
            <p:ph type="dt" sz="half" idx="10"/>
          </p:nvPr>
        </p:nvSpPr>
        <p:spPr bwMode="auto"/>
        <p:txBody>
          <a:bodyPr/>
          <a:lstStyle/>
          <a:p>
            <a:pPr>
              <a:defRPr/>
            </a:pPr>
            <a:fld id="{B364827B-8E24-42FF-B642-44A07C229D98}" type="datetimeFigureOut">
              <a:rPr lang="fr-FR"/>
              <a:t>11/05/2025</a:t>
            </a:fld>
            <a:endParaRPr lang="fr-FR"/>
          </a:p>
        </p:txBody>
      </p:sp>
      <p:sp>
        <p:nvSpPr>
          <p:cNvPr id="5" name="Espace réservé du pied de page 4"/>
          <p:cNvSpPr>
            <a:spLocks noGrp="1"/>
          </p:cNvSpPr>
          <p:nvPr>
            <p:ph type="ftr" sz="quarter" idx="11"/>
          </p:nvPr>
        </p:nvSpPr>
        <p:spPr bwMode="auto"/>
        <p:txBody>
          <a:bodyPr/>
          <a:lstStyle/>
          <a:p>
            <a:pPr>
              <a:defRPr/>
            </a:pPr>
            <a:endParaRPr lang="fr-FR"/>
          </a:p>
        </p:txBody>
      </p:sp>
      <p:sp>
        <p:nvSpPr>
          <p:cNvPr id="6" name="Espace réservé du numéro de diapositive 5"/>
          <p:cNvSpPr>
            <a:spLocks noGrp="1"/>
          </p:cNvSpPr>
          <p:nvPr>
            <p:ph type="sldNum" sz="quarter" idx="12"/>
          </p:nvPr>
        </p:nvSpPr>
        <p:spPr bwMode="auto"/>
        <p:txBody>
          <a:bodyPr/>
          <a:lstStyle/>
          <a:p>
            <a:pPr>
              <a:defRPr/>
            </a:pPr>
            <a:fld id="{F71DA70D-6139-4689-B489-2B7375E079B1}" type="slidenum">
              <a:rPr lang="fr-F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re et texte vertical">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Modifiez le style du titre</a:t>
            </a:r>
            <a:endParaRPr/>
          </a:p>
        </p:txBody>
      </p:sp>
      <p:sp>
        <p:nvSpPr>
          <p:cNvPr id="3" name="Espace réservé du texte vertical 2"/>
          <p:cNvSpPr>
            <a:spLocks noGrp="1"/>
          </p:cNvSpPr>
          <p:nvPr>
            <p:ph type="body" orient="vert" idx="1"/>
          </p:nvPr>
        </p:nvSpPr>
        <p:spPr bwMode="auto"/>
        <p:txBody>
          <a:bodyPr vert="eaVert"/>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4" name="Espace réservé de la date 3"/>
          <p:cNvSpPr>
            <a:spLocks noGrp="1"/>
          </p:cNvSpPr>
          <p:nvPr>
            <p:ph type="dt" sz="half" idx="10"/>
          </p:nvPr>
        </p:nvSpPr>
        <p:spPr bwMode="auto"/>
        <p:txBody>
          <a:bodyPr/>
          <a:lstStyle/>
          <a:p>
            <a:pPr>
              <a:defRPr/>
            </a:pPr>
            <a:fld id="{B364827B-8E24-42FF-B642-44A07C229D98}" type="datetimeFigureOut">
              <a:rPr lang="fr-FR"/>
              <a:t>11/05/2025</a:t>
            </a:fld>
            <a:endParaRPr lang="fr-FR"/>
          </a:p>
        </p:txBody>
      </p:sp>
      <p:sp>
        <p:nvSpPr>
          <p:cNvPr id="5" name="Espace réservé du pied de page 4"/>
          <p:cNvSpPr>
            <a:spLocks noGrp="1"/>
          </p:cNvSpPr>
          <p:nvPr>
            <p:ph type="ftr" sz="quarter" idx="11"/>
          </p:nvPr>
        </p:nvSpPr>
        <p:spPr bwMode="auto"/>
        <p:txBody>
          <a:bodyPr/>
          <a:lstStyle/>
          <a:p>
            <a:pPr>
              <a:defRPr/>
            </a:pPr>
            <a:endParaRPr lang="fr-FR"/>
          </a:p>
        </p:txBody>
      </p:sp>
      <p:sp>
        <p:nvSpPr>
          <p:cNvPr id="6" name="Espace réservé du numéro de diapositive 5"/>
          <p:cNvSpPr>
            <a:spLocks noGrp="1"/>
          </p:cNvSpPr>
          <p:nvPr>
            <p:ph type="sldNum" sz="quarter" idx="12"/>
          </p:nvPr>
        </p:nvSpPr>
        <p:spPr bwMode="auto"/>
        <p:txBody>
          <a:bodyPr/>
          <a:lstStyle/>
          <a:p>
            <a:pPr>
              <a:defRPr/>
            </a:pPr>
            <a:fld id="{F71DA70D-6139-4689-B489-2B7375E079B1}" type="slidenum">
              <a:rPr lang="fr-F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Titre vertical et texte">
    <p:spTree>
      <p:nvGrpSpPr>
        <p:cNvPr id="1" name=""/>
        <p:cNvGrpSpPr/>
        <p:nvPr/>
      </p:nvGrpSpPr>
      <p:grpSpPr bwMode="auto">
        <a:xfrm>
          <a:off x="0" y="0"/>
          <a:ext cx="0" cy="0"/>
          <a:chOff x="0" y="0"/>
          <a:chExt cx="0" cy="0"/>
        </a:xfrm>
      </p:grpSpPr>
      <p:sp>
        <p:nvSpPr>
          <p:cNvPr id="2" name="Titre vertical 1"/>
          <p:cNvSpPr>
            <a:spLocks noGrp="1"/>
          </p:cNvSpPr>
          <p:nvPr>
            <p:ph type="title" orient="vert"/>
          </p:nvPr>
        </p:nvSpPr>
        <p:spPr bwMode="auto">
          <a:xfrm>
            <a:off x="8724900" y="365125"/>
            <a:ext cx="2628900" cy="5811838"/>
          </a:xfrm>
        </p:spPr>
        <p:txBody>
          <a:bodyPr vert="eaVert"/>
          <a:lstStyle/>
          <a:p>
            <a:pPr>
              <a:defRPr/>
            </a:pPr>
            <a:r>
              <a:rPr lang="fr-FR"/>
              <a:t>Modifiez le style du titre</a:t>
            </a:r>
            <a:endParaRPr/>
          </a:p>
        </p:txBody>
      </p:sp>
      <p:sp>
        <p:nvSpPr>
          <p:cNvPr id="3" name="Espace réservé du texte vertical 2"/>
          <p:cNvSpPr>
            <a:spLocks noGrp="1"/>
          </p:cNvSpPr>
          <p:nvPr>
            <p:ph type="body" orient="vert" idx="1"/>
          </p:nvPr>
        </p:nvSpPr>
        <p:spPr bwMode="auto">
          <a:xfrm>
            <a:off x="838200" y="365125"/>
            <a:ext cx="7734300" cy="5811838"/>
          </a:xfrm>
        </p:spPr>
        <p:txBody>
          <a:bodyPr vert="eaVert"/>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4" name="Espace réservé de la date 3"/>
          <p:cNvSpPr>
            <a:spLocks noGrp="1"/>
          </p:cNvSpPr>
          <p:nvPr>
            <p:ph type="dt" sz="half" idx="10"/>
          </p:nvPr>
        </p:nvSpPr>
        <p:spPr bwMode="auto"/>
        <p:txBody>
          <a:bodyPr/>
          <a:lstStyle/>
          <a:p>
            <a:pPr>
              <a:defRPr/>
            </a:pPr>
            <a:fld id="{B364827B-8E24-42FF-B642-44A07C229D98}" type="datetimeFigureOut">
              <a:rPr lang="fr-FR"/>
              <a:t>11/05/2025</a:t>
            </a:fld>
            <a:endParaRPr lang="fr-FR"/>
          </a:p>
        </p:txBody>
      </p:sp>
      <p:sp>
        <p:nvSpPr>
          <p:cNvPr id="5" name="Espace réservé du pied de page 4"/>
          <p:cNvSpPr>
            <a:spLocks noGrp="1"/>
          </p:cNvSpPr>
          <p:nvPr>
            <p:ph type="ftr" sz="quarter" idx="11"/>
          </p:nvPr>
        </p:nvSpPr>
        <p:spPr bwMode="auto"/>
        <p:txBody>
          <a:bodyPr/>
          <a:lstStyle/>
          <a:p>
            <a:pPr>
              <a:defRPr/>
            </a:pPr>
            <a:endParaRPr lang="fr-FR"/>
          </a:p>
        </p:txBody>
      </p:sp>
      <p:sp>
        <p:nvSpPr>
          <p:cNvPr id="6" name="Espace réservé du numéro de diapositive 5"/>
          <p:cNvSpPr>
            <a:spLocks noGrp="1"/>
          </p:cNvSpPr>
          <p:nvPr>
            <p:ph type="sldNum" sz="quarter" idx="12"/>
          </p:nvPr>
        </p:nvSpPr>
        <p:spPr bwMode="auto"/>
        <p:txBody>
          <a:bodyPr/>
          <a:lstStyle/>
          <a:p>
            <a:pPr>
              <a:defRPr/>
            </a:pPr>
            <a:fld id="{F71DA70D-6139-4689-B489-2B7375E079B1}" type="slidenum">
              <a:rPr lang="fr-F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re et contenu">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Modifiez le style du titre</a:t>
            </a:r>
            <a:endParaRPr/>
          </a:p>
        </p:txBody>
      </p:sp>
      <p:sp>
        <p:nvSpPr>
          <p:cNvPr id="3" name="Espace réservé du contenu 2"/>
          <p:cNvSpPr>
            <a:spLocks noGrp="1"/>
          </p:cNvSpPr>
          <p:nvPr>
            <p:ph idx="1"/>
          </p:nvPr>
        </p:nvSpPr>
        <p:spPr bwMode="auto"/>
        <p:txBody>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4" name="Espace réservé de la date 3"/>
          <p:cNvSpPr>
            <a:spLocks noGrp="1"/>
          </p:cNvSpPr>
          <p:nvPr>
            <p:ph type="dt" sz="half" idx="10"/>
          </p:nvPr>
        </p:nvSpPr>
        <p:spPr bwMode="auto"/>
        <p:txBody>
          <a:bodyPr/>
          <a:lstStyle/>
          <a:p>
            <a:pPr>
              <a:defRPr/>
            </a:pPr>
            <a:fld id="{B364827B-8E24-42FF-B642-44A07C229D98}" type="datetimeFigureOut">
              <a:rPr lang="fr-FR"/>
              <a:t>11/05/2025</a:t>
            </a:fld>
            <a:endParaRPr lang="fr-FR"/>
          </a:p>
        </p:txBody>
      </p:sp>
      <p:sp>
        <p:nvSpPr>
          <p:cNvPr id="5" name="Espace réservé du pied de page 4"/>
          <p:cNvSpPr>
            <a:spLocks noGrp="1"/>
          </p:cNvSpPr>
          <p:nvPr>
            <p:ph type="ftr" sz="quarter" idx="11"/>
          </p:nvPr>
        </p:nvSpPr>
        <p:spPr bwMode="auto"/>
        <p:txBody>
          <a:bodyPr/>
          <a:lstStyle/>
          <a:p>
            <a:pPr>
              <a:defRPr/>
            </a:pPr>
            <a:endParaRPr lang="fr-FR"/>
          </a:p>
        </p:txBody>
      </p:sp>
      <p:sp>
        <p:nvSpPr>
          <p:cNvPr id="6" name="Espace réservé du numéro de diapositive 5"/>
          <p:cNvSpPr>
            <a:spLocks noGrp="1"/>
          </p:cNvSpPr>
          <p:nvPr>
            <p:ph type="sldNum" sz="quarter" idx="12"/>
          </p:nvPr>
        </p:nvSpPr>
        <p:spPr bwMode="auto"/>
        <p:txBody>
          <a:bodyPr/>
          <a:lstStyle/>
          <a:p>
            <a:pPr>
              <a:defRPr/>
            </a:pPr>
            <a:fld id="{F71DA70D-6139-4689-B489-2B7375E079B1}" type="slidenum">
              <a:rPr lang="fr-F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Titre de section">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1850" y="1709738"/>
            <a:ext cx="10515600" cy="2852737"/>
          </a:xfrm>
        </p:spPr>
        <p:txBody>
          <a:bodyPr anchor="b"/>
          <a:lstStyle>
            <a:lvl1pPr>
              <a:defRPr sz="6000"/>
            </a:lvl1pPr>
          </a:lstStyle>
          <a:p>
            <a:pPr>
              <a:defRPr/>
            </a:pPr>
            <a:r>
              <a:rPr lang="fr-FR"/>
              <a:t>Modifiez le style du titre</a:t>
            </a:r>
            <a:endParaRPr/>
          </a:p>
        </p:txBody>
      </p:sp>
      <p:sp>
        <p:nvSpPr>
          <p:cNvPr id="3" name="Espace réservé du texte 2"/>
          <p:cNvSpPr>
            <a:spLocks noGrp="1"/>
          </p:cNvSpPr>
          <p:nvPr>
            <p:ph type="body" idx="1"/>
          </p:nvPr>
        </p:nvSpPr>
        <p:spPr bwMode="auto">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fr-FR"/>
              <a:t>Cliquez pour modifier les styles du texte du masque</a:t>
            </a:r>
            <a:endParaRPr/>
          </a:p>
        </p:txBody>
      </p:sp>
      <p:sp>
        <p:nvSpPr>
          <p:cNvPr id="4" name="Espace réservé de la date 3"/>
          <p:cNvSpPr>
            <a:spLocks noGrp="1"/>
          </p:cNvSpPr>
          <p:nvPr>
            <p:ph type="dt" sz="half" idx="10"/>
          </p:nvPr>
        </p:nvSpPr>
        <p:spPr bwMode="auto"/>
        <p:txBody>
          <a:bodyPr/>
          <a:lstStyle/>
          <a:p>
            <a:pPr>
              <a:defRPr/>
            </a:pPr>
            <a:fld id="{B364827B-8E24-42FF-B642-44A07C229D98}" type="datetimeFigureOut">
              <a:rPr lang="fr-FR"/>
              <a:t>11/05/2025</a:t>
            </a:fld>
            <a:endParaRPr lang="fr-FR"/>
          </a:p>
        </p:txBody>
      </p:sp>
      <p:sp>
        <p:nvSpPr>
          <p:cNvPr id="5" name="Espace réservé du pied de page 4"/>
          <p:cNvSpPr>
            <a:spLocks noGrp="1"/>
          </p:cNvSpPr>
          <p:nvPr>
            <p:ph type="ftr" sz="quarter" idx="11"/>
          </p:nvPr>
        </p:nvSpPr>
        <p:spPr bwMode="auto"/>
        <p:txBody>
          <a:bodyPr/>
          <a:lstStyle/>
          <a:p>
            <a:pPr>
              <a:defRPr/>
            </a:pPr>
            <a:endParaRPr lang="fr-FR"/>
          </a:p>
        </p:txBody>
      </p:sp>
      <p:sp>
        <p:nvSpPr>
          <p:cNvPr id="6" name="Espace réservé du numéro de diapositive 5"/>
          <p:cNvSpPr>
            <a:spLocks noGrp="1"/>
          </p:cNvSpPr>
          <p:nvPr>
            <p:ph type="sldNum" sz="quarter" idx="12"/>
          </p:nvPr>
        </p:nvSpPr>
        <p:spPr bwMode="auto"/>
        <p:txBody>
          <a:bodyPr/>
          <a:lstStyle/>
          <a:p>
            <a:pPr>
              <a:defRPr/>
            </a:pPr>
            <a:fld id="{F71DA70D-6139-4689-B489-2B7375E079B1}" type="slidenum">
              <a:rPr lang="fr-F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Deux contenus">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Modifiez le style du titre</a:t>
            </a:r>
            <a:endParaRPr/>
          </a:p>
        </p:txBody>
      </p:sp>
      <p:sp>
        <p:nvSpPr>
          <p:cNvPr id="3" name="Espace réservé du contenu 2"/>
          <p:cNvSpPr>
            <a:spLocks noGrp="1"/>
          </p:cNvSpPr>
          <p:nvPr>
            <p:ph sz="half" idx="1"/>
          </p:nvPr>
        </p:nvSpPr>
        <p:spPr bwMode="auto">
          <a:xfrm>
            <a:off x="838200" y="1825625"/>
            <a:ext cx="5181600" cy="4351338"/>
          </a:xfrm>
        </p:spPr>
        <p:txBody>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4" name="Espace réservé du contenu 3"/>
          <p:cNvSpPr>
            <a:spLocks noGrp="1"/>
          </p:cNvSpPr>
          <p:nvPr>
            <p:ph sz="half" idx="2"/>
          </p:nvPr>
        </p:nvSpPr>
        <p:spPr bwMode="auto">
          <a:xfrm>
            <a:off x="6172200" y="1825625"/>
            <a:ext cx="5181600" cy="4351338"/>
          </a:xfrm>
        </p:spPr>
        <p:txBody>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5" name="Espace réservé de la date 4"/>
          <p:cNvSpPr>
            <a:spLocks noGrp="1"/>
          </p:cNvSpPr>
          <p:nvPr>
            <p:ph type="dt" sz="half" idx="10"/>
          </p:nvPr>
        </p:nvSpPr>
        <p:spPr bwMode="auto"/>
        <p:txBody>
          <a:bodyPr/>
          <a:lstStyle/>
          <a:p>
            <a:pPr>
              <a:defRPr/>
            </a:pPr>
            <a:fld id="{B364827B-8E24-42FF-B642-44A07C229D98}" type="datetimeFigureOut">
              <a:rPr lang="fr-FR"/>
              <a:t>11/05/2025</a:t>
            </a:fld>
            <a:endParaRPr lang="fr-FR"/>
          </a:p>
        </p:txBody>
      </p:sp>
      <p:sp>
        <p:nvSpPr>
          <p:cNvPr id="6" name="Espace réservé du pied de page 5"/>
          <p:cNvSpPr>
            <a:spLocks noGrp="1"/>
          </p:cNvSpPr>
          <p:nvPr>
            <p:ph type="ftr" sz="quarter" idx="11"/>
          </p:nvPr>
        </p:nvSpPr>
        <p:spPr bwMode="auto"/>
        <p:txBody>
          <a:bodyPr/>
          <a:lstStyle/>
          <a:p>
            <a:pPr>
              <a:defRPr/>
            </a:pPr>
            <a:endParaRPr lang="fr-FR"/>
          </a:p>
        </p:txBody>
      </p:sp>
      <p:sp>
        <p:nvSpPr>
          <p:cNvPr id="7" name="Espace réservé du numéro de diapositive 6"/>
          <p:cNvSpPr>
            <a:spLocks noGrp="1"/>
          </p:cNvSpPr>
          <p:nvPr>
            <p:ph type="sldNum" sz="quarter" idx="12"/>
          </p:nvPr>
        </p:nvSpPr>
        <p:spPr bwMode="auto"/>
        <p:txBody>
          <a:bodyPr/>
          <a:lstStyle/>
          <a:p>
            <a:pPr>
              <a:defRPr/>
            </a:pPr>
            <a:fld id="{F71DA70D-6139-4689-B489-2B7375E079B1}" type="slidenum">
              <a:rPr lang="fr-F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Comparaison">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9788" y="365125"/>
            <a:ext cx="10515600" cy="1325563"/>
          </a:xfrm>
        </p:spPr>
        <p:txBody>
          <a:bodyPr/>
          <a:lstStyle/>
          <a:p>
            <a:pPr>
              <a:defRPr/>
            </a:pPr>
            <a:r>
              <a:rPr lang="fr-FR"/>
              <a:t>Modifiez le style du titre</a:t>
            </a:r>
            <a:endParaRPr/>
          </a:p>
        </p:txBody>
      </p:sp>
      <p:sp>
        <p:nvSpPr>
          <p:cNvPr id="3" name="Espace réservé du texte 2"/>
          <p:cNvSpPr>
            <a:spLocks noGrp="1"/>
          </p:cNvSpPr>
          <p:nvPr>
            <p:ph type="body" idx="1"/>
          </p:nvPr>
        </p:nvSpPr>
        <p:spPr bwMode="auto">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Cliquez pour modifier les styles du texte du masque</a:t>
            </a:r>
            <a:endParaRPr/>
          </a:p>
        </p:txBody>
      </p:sp>
      <p:sp>
        <p:nvSpPr>
          <p:cNvPr id="4" name="Espace réservé du contenu 3"/>
          <p:cNvSpPr>
            <a:spLocks noGrp="1"/>
          </p:cNvSpPr>
          <p:nvPr>
            <p:ph sz="half" idx="2"/>
          </p:nvPr>
        </p:nvSpPr>
        <p:spPr bwMode="auto">
          <a:xfrm>
            <a:off x="839788" y="2505074"/>
            <a:ext cx="5157787" cy="3684588"/>
          </a:xfrm>
        </p:spPr>
        <p:txBody>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5" name="Espace réservé du texte 4"/>
          <p:cNvSpPr>
            <a:spLocks noGrp="1"/>
          </p:cNvSpPr>
          <p:nvPr>
            <p:ph type="body" sz="quarter" idx="3"/>
          </p:nvPr>
        </p:nvSpPr>
        <p:spPr bwMode="auto">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Cliquez pour modifier les styles du texte du masque</a:t>
            </a:r>
            <a:endParaRPr/>
          </a:p>
        </p:txBody>
      </p:sp>
      <p:sp>
        <p:nvSpPr>
          <p:cNvPr id="6" name="Espace réservé du contenu 5"/>
          <p:cNvSpPr>
            <a:spLocks noGrp="1"/>
          </p:cNvSpPr>
          <p:nvPr>
            <p:ph sz="quarter" idx="4"/>
          </p:nvPr>
        </p:nvSpPr>
        <p:spPr bwMode="auto">
          <a:xfrm>
            <a:off x="6172200" y="2505074"/>
            <a:ext cx="5183188" cy="3684588"/>
          </a:xfrm>
        </p:spPr>
        <p:txBody>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7" name="Espace réservé de la date 6"/>
          <p:cNvSpPr>
            <a:spLocks noGrp="1"/>
          </p:cNvSpPr>
          <p:nvPr>
            <p:ph type="dt" sz="half" idx="10"/>
          </p:nvPr>
        </p:nvSpPr>
        <p:spPr bwMode="auto"/>
        <p:txBody>
          <a:bodyPr/>
          <a:lstStyle/>
          <a:p>
            <a:pPr>
              <a:defRPr/>
            </a:pPr>
            <a:fld id="{B364827B-8E24-42FF-B642-44A07C229D98}" type="datetimeFigureOut">
              <a:rPr lang="fr-FR"/>
              <a:t>11/05/2025</a:t>
            </a:fld>
            <a:endParaRPr lang="fr-FR"/>
          </a:p>
        </p:txBody>
      </p:sp>
      <p:sp>
        <p:nvSpPr>
          <p:cNvPr id="8" name="Espace réservé du pied de page 7"/>
          <p:cNvSpPr>
            <a:spLocks noGrp="1"/>
          </p:cNvSpPr>
          <p:nvPr>
            <p:ph type="ftr" sz="quarter" idx="11"/>
          </p:nvPr>
        </p:nvSpPr>
        <p:spPr bwMode="auto"/>
        <p:txBody>
          <a:bodyPr/>
          <a:lstStyle/>
          <a:p>
            <a:pPr>
              <a:defRPr/>
            </a:pPr>
            <a:endParaRPr lang="fr-FR"/>
          </a:p>
        </p:txBody>
      </p:sp>
      <p:sp>
        <p:nvSpPr>
          <p:cNvPr id="9" name="Espace réservé du numéro de diapositive 8"/>
          <p:cNvSpPr>
            <a:spLocks noGrp="1"/>
          </p:cNvSpPr>
          <p:nvPr>
            <p:ph type="sldNum" sz="quarter" idx="12"/>
          </p:nvPr>
        </p:nvSpPr>
        <p:spPr bwMode="auto"/>
        <p:txBody>
          <a:bodyPr/>
          <a:lstStyle/>
          <a:p>
            <a:pPr>
              <a:defRPr/>
            </a:pPr>
            <a:fld id="{F71DA70D-6139-4689-B489-2B7375E079B1}" type="slidenum">
              <a:rPr lang="fr-F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re seul">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Modifiez le style du titre</a:t>
            </a:r>
            <a:endParaRPr/>
          </a:p>
        </p:txBody>
      </p:sp>
      <p:sp>
        <p:nvSpPr>
          <p:cNvPr id="3" name="Espace réservé de la date 2"/>
          <p:cNvSpPr>
            <a:spLocks noGrp="1"/>
          </p:cNvSpPr>
          <p:nvPr>
            <p:ph type="dt" sz="half" idx="10"/>
          </p:nvPr>
        </p:nvSpPr>
        <p:spPr bwMode="auto"/>
        <p:txBody>
          <a:bodyPr/>
          <a:lstStyle/>
          <a:p>
            <a:pPr>
              <a:defRPr/>
            </a:pPr>
            <a:fld id="{B364827B-8E24-42FF-B642-44A07C229D98}" type="datetimeFigureOut">
              <a:rPr lang="fr-FR"/>
              <a:t>11/05/2025</a:t>
            </a:fld>
            <a:endParaRPr lang="fr-FR"/>
          </a:p>
        </p:txBody>
      </p:sp>
      <p:sp>
        <p:nvSpPr>
          <p:cNvPr id="4" name="Espace réservé du pied de page 3"/>
          <p:cNvSpPr>
            <a:spLocks noGrp="1"/>
          </p:cNvSpPr>
          <p:nvPr>
            <p:ph type="ftr" sz="quarter" idx="11"/>
          </p:nvPr>
        </p:nvSpPr>
        <p:spPr bwMode="auto"/>
        <p:txBody>
          <a:bodyPr/>
          <a:lstStyle/>
          <a:p>
            <a:pPr>
              <a:defRPr/>
            </a:pPr>
            <a:endParaRPr lang="fr-FR"/>
          </a:p>
        </p:txBody>
      </p:sp>
      <p:sp>
        <p:nvSpPr>
          <p:cNvPr id="5" name="Espace réservé du numéro de diapositive 4"/>
          <p:cNvSpPr>
            <a:spLocks noGrp="1"/>
          </p:cNvSpPr>
          <p:nvPr>
            <p:ph type="sldNum" sz="quarter" idx="12"/>
          </p:nvPr>
        </p:nvSpPr>
        <p:spPr bwMode="auto"/>
        <p:txBody>
          <a:bodyPr/>
          <a:lstStyle/>
          <a:p>
            <a:pPr>
              <a:defRPr/>
            </a:pPr>
            <a:fld id="{F71DA70D-6139-4689-B489-2B7375E079B1}" type="slidenum">
              <a:rPr lang="fr-F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Vide">
    <p:spTree>
      <p:nvGrpSpPr>
        <p:cNvPr id="1" name=""/>
        <p:cNvGrpSpPr/>
        <p:nvPr/>
      </p:nvGrpSpPr>
      <p:grpSpPr bwMode="auto">
        <a:xfrm>
          <a:off x="0" y="0"/>
          <a:ext cx="0" cy="0"/>
          <a:chOff x="0" y="0"/>
          <a:chExt cx="0" cy="0"/>
        </a:xfrm>
      </p:grpSpPr>
      <p:sp>
        <p:nvSpPr>
          <p:cNvPr id="2" name="Espace réservé de la date 1"/>
          <p:cNvSpPr>
            <a:spLocks noGrp="1"/>
          </p:cNvSpPr>
          <p:nvPr>
            <p:ph type="dt" sz="half" idx="10"/>
          </p:nvPr>
        </p:nvSpPr>
        <p:spPr bwMode="auto"/>
        <p:txBody>
          <a:bodyPr/>
          <a:lstStyle/>
          <a:p>
            <a:pPr>
              <a:defRPr/>
            </a:pPr>
            <a:fld id="{B364827B-8E24-42FF-B642-44A07C229D98}" type="datetimeFigureOut">
              <a:rPr lang="fr-FR"/>
              <a:t>11/05/2025</a:t>
            </a:fld>
            <a:endParaRPr lang="fr-FR"/>
          </a:p>
        </p:txBody>
      </p:sp>
      <p:sp>
        <p:nvSpPr>
          <p:cNvPr id="3" name="Espace réservé du pied de page 2"/>
          <p:cNvSpPr>
            <a:spLocks noGrp="1"/>
          </p:cNvSpPr>
          <p:nvPr>
            <p:ph type="ftr" sz="quarter" idx="11"/>
          </p:nvPr>
        </p:nvSpPr>
        <p:spPr bwMode="auto"/>
        <p:txBody>
          <a:bodyPr/>
          <a:lstStyle/>
          <a:p>
            <a:pPr>
              <a:defRPr/>
            </a:pPr>
            <a:endParaRPr lang="fr-FR"/>
          </a:p>
        </p:txBody>
      </p:sp>
      <p:sp>
        <p:nvSpPr>
          <p:cNvPr id="4" name="Espace réservé du numéro de diapositive 3"/>
          <p:cNvSpPr>
            <a:spLocks noGrp="1"/>
          </p:cNvSpPr>
          <p:nvPr>
            <p:ph type="sldNum" sz="quarter" idx="12"/>
          </p:nvPr>
        </p:nvSpPr>
        <p:spPr bwMode="auto"/>
        <p:txBody>
          <a:bodyPr/>
          <a:lstStyle/>
          <a:p>
            <a:pPr>
              <a:defRPr/>
            </a:pPr>
            <a:fld id="{F71DA70D-6139-4689-B489-2B7375E079B1}" type="slidenum">
              <a:rPr lang="fr-F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Contenu avec légende">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9788" y="457200"/>
            <a:ext cx="3932237" cy="1600200"/>
          </a:xfrm>
        </p:spPr>
        <p:txBody>
          <a:bodyPr anchor="b"/>
          <a:lstStyle>
            <a:lvl1pPr>
              <a:defRPr sz="3200"/>
            </a:lvl1pPr>
          </a:lstStyle>
          <a:p>
            <a:pPr>
              <a:defRPr/>
            </a:pPr>
            <a:r>
              <a:rPr lang="fr-FR"/>
              <a:t>Modifiez le style du titre</a:t>
            </a:r>
            <a:endParaRPr/>
          </a:p>
        </p:txBody>
      </p:sp>
      <p:sp>
        <p:nvSpPr>
          <p:cNvPr id="3" name="Espace réservé du contenu 2"/>
          <p:cNvSpPr>
            <a:spLocks noGrp="1"/>
          </p:cNvSpPr>
          <p:nvPr>
            <p:ph idx="1"/>
          </p:nvPr>
        </p:nvSpPr>
        <p:spPr bwMode="auto">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4" name="Espace réservé du texte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fr-FR"/>
              <a:t>Cliquez pour modifier les styles du texte du masque</a:t>
            </a:r>
            <a:endParaRPr/>
          </a:p>
        </p:txBody>
      </p:sp>
      <p:sp>
        <p:nvSpPr>
          <p:cNvPr id="5" name="Espace réservé de la date 4"/>
          <p:cNvSpPr>
            <a:spLocks noGrp="1"/>
          </p:cNvSpPr>
          <p:nvPr>
            <p:ph type="dt" sz="half" idx="10"/>
          </p:nvPr>
        </p:nvSpPr>
        <p:spPr bwMode="auto"/>
        <p:txBody>
          <a:bodyPr/>
          <a:lstStyle/>
          <a:p>
            <a:pPr>
              <a:defRPr/>
            </a:pPr>
            <a:fld id="{B364827B-8E24-42FF-B642-44A07C229D98}" type="datetimeFigureOut">
              <a:rPr lang="fr-FR"/>
              <a:t>11/05/2025</a:t>
            </a:fld>
            <a:endParaRPr lang="fr-FR"/>
          </a:p>
        </p:txBody>
      </p:sp>
      <p:sp>
        <p:nvSpPr>
          <p:cNvPr id="6" name="Espace réservé du pied de page 5"/>
          <p:cNvSpPr>
            <a:spLocks noGrp="1"/>
          </p:cNvSpPr>
          <p:nvPr>
            <p:ph type="ftr" sz="quarter" idx="11"/>
          </p:nvPr>
        </p:nvSpPr>
        <p:spPr bwMode="auto"/>
        <p:txBody>
          <a:bodyPr/>
          <a:lstStyle/>
          <a:p>
            <a:pPr>
              <a:defRPr/>
            </a:pPr>
            <a:endParaRPr lang="fr-FR"/>
          </a:p>
        </p:txBody>
      </p:sp>
      <p:sp>
        <p:nvSpPr>
          <p:cNvPr id="7" name="Espace réservé du numéro de diapositive 6"/>
          <p:cNvSpPr>
            <a:spLocks noGrp="1"/>
          </p:cNvSpPr>
          <p:nvPr>
            <p:ph type="sldNum" sz="quarter" idx="12"/>
          </p:nvPr>
        </p:nvSpPr>
        <p:spPr bwMode="auto"/>
        <p:txBody>
          <a:bodyPr/>
          <a:lstStyle/>
          <a:p>
            <a:pPr>
              <a:defRPr/>
            </a:pPr>
            <a:fld id="{F71DA70D-6139-4689-B489-2B7375E079B1}" type="slidenum">
              <a:rPr lang="fr-F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Image avec légende">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9788" y="457200"/>
            <a:ext cx="3932237" cy="1600200"/>
          </a:xfrm>
        </p:spPr>
        <p:txBody>
          <a:bodyPr anchor="b"/>
          <a:lstStyle>
            <a:lvl1pPr>
              <a:defRPr sz="3200"/>
            </a:lvl1pPr>
          </a:lstStyle>
          <a:p>
            <a:pPr>
              <a:defRPr/>
            </a:pPr>
            <a:r>
              <a:rPr lang="fr-FR"/>
              <a:t>Modifiez le style du titre</a:t>
            </a:r>
            <a:endParaRPr/>
          </a:p>
        </p:txBody>
      </p:sp>
      <p:sp>
        <p:nvSpPr>
          <p:cNvPr id="3" name="Espace réservé pour une image  2"/>
          <p:cNvSpPr>
            <a:spLocks noGrp="1"/>
          </p:cNvSpPr>
          <p:nvPr>
            <p:ph type="pic" idx="1"/>
          </p:nvPr>
        </p:nvSpPr>
        <p:spPr bwMode="auto">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endParaRPr lang="fr-FR"/>
          </a:p>
        </p:txBody>
      </p:sp>
      <p:sp>
        <p:nvSpPr>
          <p:cNvPr id="4" name="Espace réservé du texte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fr-FR"/>
              <a:t>Cliquez pour modifier les styles du texte du masque</a:t>
            </a:r>
            <a:endParaRPr/>
          </a:p>
        </p:txBody>
      </p:sp>
      <p:sp>
        <p:nvSpPr>
          <p:cNvPr id="5" name="Espace réservé de la date 4"/>
          <p:cNvSpPr>
            <a:spLocks noGrp="1"/>
          </p:cNvSpPr>
          <p:nvPr>
            <p:ph type="dt" sz="half" idx="10"/>
          </p:nvPr>
        </p:nvSpPr>
        <p:spPr bwMode="auto"/>
        <p:txBody>
          <a:bodyPr/>
          <a:lstStyle/>
          <a:p>
            <a:pPr>
              <a:defRPr/>
            </a:pPr>
            <a:fld id="{B364827B-8E24-42FF-B642-44A07C229D98}" type="datetimeFigureOut">
              <a:rPr lang="fr-FR"/>
              <a:t>11/05/2025</a:t>
            </a:fld>
            <a:endParaRPr lang="fr-FR"/>
          </a:p>
        </p:txBody>
      </p:sp>
      <p:sp>
        <p:nvSpPr>
          <p:cNvPr id="6" name="Espace réservé du pied de page 5"/>
          <p:cNvSpPr>
            <a:spLocks noGrp="1"/>
          </p:cNvSpPr>
          <p:nvPr>
            <p:ph type="ftr" sz="quarter" idx="11"/>
          </p:nvPr>
        </p:nvSpPr>
        <p:spPr bwMode="auto"/>
        <p:txBody>
          <a:bodyPr/>
          <a:lstStyle/>
          <a:p>
            <a:pPr>
              <a:defRPr/>
            </a:pPr>
            <a:endParaRPr lang="fr-FR"/>
          </a:p>
        </p:txBody>
      </p:sp>
      <p:sp>
        <p:nvSpPr>
          <p:cNvPr id="7" name="Espace réservé du numéro de diapositive 6"/>
          <p:cNvSpPr>
            <a:spLocks noGrp="1"/>
          </p:cNvSpPr>
          <p:nvPr>
            <p:ph type="sldNum" sz="quarter" idx="12"/>
          </p:nvPr>
        </p:nvSpPr>
        <p:spPr bwMode="auto"/>
        <p:txBody>
          <a:bodyPr/>
          <a:lstStyle/>
          <a:p>
            <a:pPr>
              <a:defRPr/>
            </a:pPr>
            <a:fld id="{F71DA70D-6139-4689-B489-2B7375E079B1}" type="slidenum">
              <a:rPr lang="fr-F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mt="20000"/>
            <a:lum/>
          </a:blip>
          <a:stretch/>
        </a:blipFill>
        <a:effectLst/>
      </p:bgPr>
    </p:bg>
    <p:spTree>
      <p:nvGrpSpPr>
        <p:cNvPr id="1" name=""/>
        <p:cNvGrpSpPr/>
        <p:nvPr/>
      </p:nvGrpSpPr>
      <p:grpSpPr bwMode="auto">
        <a:xfrm>
          <a:off x="0" y="0"/>
          <a:ext cx="0" cy="0"/>
          <a:chOff x="0" y="0"/>
          <a:chExt cx="0" cy="0"/>
        </a:xfrm>
      </p:grpSpPr>
      <p:sp>
        <p:nvSpPr>
          <p:cNvPr id="2" name="Espace réservé du titre 1"/>
          <p:cNvSpPr>
            <a:spLocks noGrp="1"/>
          </p:cNvSpPr>
          <p:nvPr>
            <p:ph type="title"/>
          </p:nvPr>
        </p:nvSpPr>
        <p:spPr bwMode="auto">
          <a:xfrm>
            <a:off x="838200" y="365125"/>
            <a:ext cx="10515600" cy="1325563"/>
          </a:xfrm>
          <a:prstGeom prst="rect">
            <a:avLst/>
          </a:prstGeom>
        </p:spPr>
        <p:txBody>
          <a:bodyPr vert="horz" lIns="91440" tIns="45720" rIns="91440" bIns="45720" rtlCol="0" anchor="ctr">
            <a:normAutofit/>
          </a:bodyPr>
          <a:lstStyle/>
          <a:p>
            <a:pPr>
              <a:defRPr/>
            </a:pPr>
            <a:r>
              <a:rPr lang="fr-FR"/>
              <a:t>Modifiez le style du titre</a:t>
            </a:r>
            <a:endParaRPr/>
          </a:p>
        </p:txBody>
      </p:sp>
      <p:sp>
        <p:nvSpPr>
          <p:cNvPr id="3" name="Espace réservé du texte 2"/>
          <p:cNvSpPr>
            <a:spLocks noGrp="1"/>
          </p:cNvSpPr>
          <p:nvPr>
            <p:ph type="body" idx="1"/>
          </p:nvPr>
        </p:nvSpPr>
        <p:spPr bwMode="auto">
          <a:xfrm>
            <a:off x="838200" y="1825625"/>
            <a:ext cx="10515600" cy="4351338"/>
          </a:xfrm>
          <a:prstGeom prst="rect">
            <a:avLst/>
          </a:prstGeom>
        </p:spPr>
        <p:txBody>
          <a:bodyPr vert="horz" lIns="91440" tIns="45720" rIns="91440" bIns="45720" rtlCol="0">
            <a:normAutofit/>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4" name="Espace réservé de la date 3"/>
          <p:cNvSpPr>
            <a:spLocks noGrp="1"/>
          </p:cNvSpPr>
          <p:nvPr>
            <p:ph type="dt" sz="half" idx="2"/>
          </p:nvPr>
        </p:nvSpPr>
        <p:spPr bwMode="auto">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364827B-8E24-42FF-B642-44A07C229D98}" type="datetimeFigureOut">
              <a:rPr lang="fr-FR"/>
              <a:t>11/05/2025</a:t>
            </a:fld>
            <a:endParaRPr lang="fr-FR"/>
          </a:p>
        </p:txBody>
      </p:sp>
      <p:sp>
        <p:nvSpPr>
          <p:cNvPr id="5" name="Espace réservé du pied de page 4"/>
          <p:cNvSpPr>
            <a:spLocks noGrp="1"/>
          </p:cNvSpPr>
          <p:nvPr>
            <p:ph type="ftr" sz="quarter" idx="3"/>
          </p:nvPr>
        </p:nvSpPr>
        <p:spPr bwMode="auto">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fr-FR"/>
          </a:p>
        </p:txBody>
      </p:sp>
      <p:sp>
        <p:nvSpPr>
          <p:cNvPr id="6" name="Espace réservé du numéro de diapositive 5"/>
          <p:cNvSpPr>
            <a:spLocks noGrp="1"/>
          </p:cNvSpPr>
          <p:nvPr>
            <p:ph type="sldNum" sz="quarter" idx="4"/>
          </p:nvPr>
        </p:nvSpPr>
        <p:spPr bwMode="auto">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71DA70D-6139-4689-B489-2B7375E079B1}" type="slidenum">
              <a:rPr lang="fr-FR"/>
              <a:t>‹N°›</a:t>
            </a:fld>
            <a:endParaRPr lang="fr-FR"/>
          </a:p>
        </p:txBody>
      </p:sp>
      <p:sp>
        <p:nvSpPr>
          <p:cNvPr id="8" name="ZoneTexte 7">
            <a:extLst>
              <a:ext uri="{FF2B5EF4-FFF2-40B4-BE49-F238E27FC236}">
                <a16:creationId xmlns:a16="http://schemas.microsoft.com/office/drawing/2014/main" id="{065B387F-E259-60B0-5B74-DAADA0DA2FFB}"/>
              </a:ext>
            </a:extLst>
          </p:cNvPr>
          <p:cNvSpPr txBox="1"/>
          <p:nvPr userDrawn="1">
            <p:extLst>
              <p:ext uri="{1162E1C5-73C7-4A58-AE30-91384D911F3F}">
                <p184:classification xmlns:p184="http://schemas.microsoft.com/office/powerpoint/2018/4/main" val="ftr"/>
              </p:ext>
            </p:extLst>
          </p:nvPr>
        </p:nvSpPr>
        <p:spPr>
          <a:xfrm>
            <a:off x="63500" y="6642100"/>
            <a:ext cx="407988" cy="152400"/>
          </a:xfrm>
          <a:prstGeom prst="rect">
            <a:avLst/>
          </a:prstGeom>
        </p:spPr>
        <p:txBody>
          <a:bodyPr horzOverflow="overflow" lIns="0" tIns="0" rIns="0" bIns="0">
            <a:spAutoFit/>
          </a:bodyPr>
          <a:lstStyle/>
          <a:p>
            <a:pPr algn="l"/>
            <a:r>
              <a:rPr lang="fr-FR" sz="1000">
                <a:solidFill>
                  <a:srgbClr val="008000">
                    <a:alpha val="50000"/>
                  </a:srgbClr>
                </a:solidFill>
                <a:latin typeface="Calibri" panose="020F0502020204030204" pitchFamily="34" charset="0"/>
                <a:ea typeface="Calibri" panose="020F0502020204030204" pitchFamily="34" charset="0"/>
                <a:cs typeface="Calibri" panose="020F0502020204030204" pitchFamily="34" charset="0"/>
              </a:rPr>
              <a:t>Interne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a:lnSpc>
          <a:spcPct val="90000"/>
        </a:lnSpc>
        <a:spcBef>
          <a:spcPts val="0"/>
        </a:spcBef>
        <a:buNone/>
        <a:defRPr sz="4400">
          <a:solidFill>
            <a:schemeClr val="tx1"/>
          </a:solidFill>
          <a:latin typeface="+mj-lt"/>
          <a:ea typeface="+mj-ea"/>
          <a:cs typeface="+mj-cs"/>
        </a:defRPr>
      </a:lvl1pPr>
    </p:titleStyle>
    <p:body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1"/>
          </a:solidFill>
          <a:latin typeface="+mn-lt"/>
          <a:ea typeface="+mn-ea"/>
          <a:cs typeface="+mn-cs"/>
        </a:defRPr>
      </a:lvl2pPr>
      <a:lvl3pPr marL="1143000" indent="-228600" algn="l" defTabSz="914400">
        <a:lnSpc>
          <a:spcPct val="90000"/>
        </a:lnSpc>
        <a:spcBef>
          <a:spcPts val="500"/>
        </a:spcBef>
        <a:buFont typeface="Arial"/>
        <a:buChar char="•"/>
        <a:defRPr sz="2000">
          <a:solidFill>
            <a:schemeClr val="tx1"/>
          </a:solidFill>
          <a:latin typeface="+mn-lt"/>
          <a:ea typeface="+mn-ea"/>
          <a:cs typeface="+mn-cs"/>
        </a:defRPr>
      </a:lvl3pPr>
      <a:lvl4pPr marL="1600200" indent="-228600" algn="l" defTabSz="914400">
        <a:lnSpc>
          <a:spcPct val="90000"/>
        </a:lnSpc>
        <a:spcBef>
          <a:spcPts val="500"/>
        </a:spcBef>
        <a:buFont typeface="Arial"/>
        <a:buChar char="•"/>
        <a:defRPr sz="1800">
          <a:solidFill>
            <a:schemeClr val="tx1"/>
          </a:solidFill>
          <a:latin typeface="+mn-lt"/>
          <a:ea typeface="+mn-ea"/>
          <a:cs typeface="+mn-cs"/>
        </a:defRPr>
      </a:lvl4pPr>
      <a:lvl5pPr marL="2057400" indent="-228600" algn="l" defTabSz="914400">
        <a:lnSpc>
          <a:spcPct val="90000"/>
        </a:lnSpc>
        <a:spcBef>
          <a:spcPts val="500"/>
        </a:spcBef>
        <a:buFont typeface="Arial"/>
        <a:buChar char="•"/>
        <a:defRPr sz="18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Titre 4"/>
          <p:cNvSpPr>
            <a:spLocks noGrp="1"/>
          </p:cNvSpPr>
          <p:nvPr>
            <p:ph type="ctrTitle"/>
          </p:nvPr>
        </p:nvSpPr>
        <p:spPr bwMode="auto">
          <a:xfrm>
            <a:off x="1524000" y="191185"/>
            <a:ext cx="9144000" cy="2387600"/>
          </a:xfrm>
        </p:spPr>
        <p:txBody>
          <a:bodyPr/>
          <a:lstStyle/>
          <a:p>
            <a:pPr>
              <a:defRPr/>
            </a:pPr>
            <a:r>
              <a:rPr lang="fr-FR" u="sng" dirty="0" err="1"/>
              <a:t>Resco</a:t>
            </a:r>
            <a:r>
              <a:rPr lang="fr-FR" u="sng" dirty="0"/>
              <a:t>: la pèche </a:t>
            </a:r>
            <a:r>
              <a:rPr lang="fr-FR" u="sng"/>
              <a:t>aux truites 3</a:t>
            </a:r>
            <a:r>
              <a:rPr lang="fr-FR" u="sng" baseline="30000"/>
              <a:t>e</a:t>
            </a:r>
            <a:r>
              <a:rPr lang="fr-FR" u="sng"/>
              <a:t>3</a:t>
            </a:r>
            <a:endParaRPr dirty="0"/>
          </a:p>
        </p:txBody>
      </p:sp>
      <p:pic>
        <p:nvPicPr>
          <p:cNvPr id="3" name="Image 2"/>
          <p:cNvPicPr>
            <a:picLocks noChangeAspect="1"/>
          </p:cNvPicPr>
          <p:nvPr/>
        </p:nvPicPr>
        <p:blipFill>
          <a:blip r:embed="rId3">
            <a:clrChange>
              <a:clrFrom>
                <a:srgbClr val="FFFFFF"/>
              </a:clrFrom>
              <a:clrTo>
                <a:srgbClr val="FFFFFF">
                  <a:alpha val="0"/>
                </a:srgbClr>
              </a:clrTo>
            </a:clrChange>
          </a:blip>
          <a:stretch/>
        </p:blipFill>
        <p:spPr bwMode="auto">
          <a:xfrm>
            <a:off x="3149259" y="2986008"/>
            <a:ext cx="5893481" cy="306856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lgn="ctr">
              <a:defRPr/>
            </a:pPr>
            <a:r>
              <a:rPr lang="fr-FR" u="sng"/>
              <a:t>La problématique</a:t>
            </a:r>
            <a:endParaRPr/>
          </a:p>
        </p:txBody>
      </p:sp>
      <p:sp>
        <p:nvSpPr>
          <p:cNvPr id="3" name="Espace réservé du contenu 2"/>
          <p:cNvSpPr>
            <a:spLocks noGrp="1"/>
          </p:cNvSpPr>
          <p:nvPr>
            <p:ph idx="1"/>
          </p:nvPr>
        </p:nvSpPr>
        <p:spPr bwMode="auto">
          <a:xfrm>
            <a:off x="838200" y="1940198"/>
            <a:ext cx="10515600" cy="2977603"/>
          </a:xfrm>
          <a:prstGeom prst="rect">
            <a:avLst/>
          </a:prstGeom>
          <a:solidFill>
            <a:schemeClr val="bg1"/>
          </a:solidFill>
          <a:effectLst>
            <a:outerShdw blurRad="50800" dist="38100" dir="2700000" algn="tl" rotWithShape="0">
              <a:prstClr val="black">
                <a:alpha val="40000"/>
              </a:prstClr>
            </a:outerShdw>
          </a:effectLst>
        </p:spPr>
        <p:txBody>
          <a:bodyPr>
            <a:normAutofit/>
          </a:bodyPr>
          <a:lstStyle/>
          <a:p>
            <a:pPr marL="0" indent="0" algn="ctr">
              <a:lnSpc>
                <a:spcPct val="150000"/>
              </a:lnSpc>
              <a:buNone/>
              <a:defRPr/>
            </a:pPr>
            <a:r>
              <a:rPr lang="fr-FR" sz="2400" dirty="0"/>
              <a:t>La fédération de pêche a décidé la réintroduction de truites fario dans la rivière Kamo, en lâchant une centaine de truites de trois ans. La fédération détermine chaque année les quotas de truites pouvant être prélevées dans la rivière. </a:t>
            </a:r>
            <a:r>
              <a:rPr lang="fr-FR" sz="2400" b="1" dirty="0"/>
              <a:t>Comment la fédération doit-elle planifier les quotas pour que les pêcheurs puissent déguster le maximum de truites lors des vingt prochaines années ?</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lgn="ctr">
              <a:defRPr/>
            </a:pPr>
            <a:r>
              <a:rPr lang="fr-FR" u="sng"/>
              <a:t>Semaine 1: les questions que l’on s’est posées</a:t>
            </a:r>
            <a:endParaRPr/>
          </a:p>
        </p:txBody>
      </p:sp>
      <p:sp>
        <p:nvSpPr>
          <p:cNvPr id="4" name="Espace réservé du contenu 2"/>
          <p:cNvSpPr>
            <a:spLocks noGrp="1"/>
          </p:cNvSpPr>
          <p:nvPr>
            <p:ph idx="1"/>
          </p:nvPr>
        </p:nvSpPr>
        <p:spPr bwMode="auto">
          <a:xfrm>
            <a:off x="838199" y="1940198"/>
            <a:ext cx="10732477" cy="3862725"/>
          </a:xfrm>
          <a:prstGeom prst="rect">
            <a:avLst/>
          </a:prstGeom>
          <a:solidFill>
            <a:schemeClr val="bg1"/>
          </a:solidFill>
          <a:effectLst>
            <a:outerShdw blurRad="50800" dist="38100" dir="2700000" algn="tl" rotWithShape="0">
              <a:prstClr val="black">
                <a:alpha val="40000"/>
              </a:prstClr>
            </a:outerShdw>
          </a:effectLst>
        </p:spPr>
        <p:txBody>
          <a:bodyPr>
            <a:normAutofit lnSpcReduction="10000"/>
          </a:bodyPr>
          <a:lstStyle/>
          <a:p>
            <a:pPr>
              <a:buFont typeface="Arial" panose="020B0604020202020204" pitchFamily="34" charset="0"/>
              <a:buChar char="•"/>
            </a:pPr>
            <a:r>
              <a:rPr lang="fr-FR" sz="1800" dirty="0">
                <a:solidFill>
                  <a:srgbClr val="000000"/>
                </a:solidFill>
                <a:latin typeface="Arial" panose="020B0604020202020204" pitchFamily="34" charset="0"/>
              </a:rPr>
              <a:t>Quelle est la d</a:t>
            </a:r>
            <a:r>
              <a:rPr lang="fr-FR" sz="1800" dirty="0">
                <a:solidFill>
                  <a:srgbClr val="000000"/>
                </a:solidFill>
                <a:effectLst/>
                <a:latin typeface="Arial" panose="020B0604020202020204" pitchFamily="34" charset="0"/>
              </a:rPr>
              <a:t>urée de vie d’une truite ?</a:t>
            </a:r>
            <a:endParaRPr lang="fr-FR" sz="1600" dirty="0">
              <a:effectLst/>
            </a:endParaRPr>
          </a:p>
          <a:p>
            <a:pPr>
              <a:buFont typeface="Arial" panose="020B0604020202020204" pitchFamily="34" charset="0"/>
              <a:buChar char="•"/>
            </a:pPr>
            <a:r>
              <a:rPr lang="fr-FR" sz="1800" dirty="0">
                <a:solidFill>
                  <a:srgbClr val="000000"/>
                </a:solidFill>
                <a:effectLst/>
                <a:latin typeface="Arial" panose="020B0604020202020204" pitchFamily="34" charset="0"/>
              </a:rPr>
              <a:t>Jusqu</a:t>
            </a:r>
            <a:r>
              <a:rPr lang="fr-FR" sz="1800" dirty="0">
                <a:solidFill>
                  <a:srgbClr val="000000"/>
                </a:solidFill>
                <a:latin typeface="Arial" panose="020B0604020202020204" pitchFamily="34" charset="0"/>
              </a:rPr>
              <a:t>’</a:t>
            </a:r>
            <a:r>
              <a:rPr lang="fr-FR" sz="1800" dirty="0">
                <a:solidFill>
                  <a:srgbClr val="000000"/>
                </a:solidFill>
                <a:effectLst/>
                <a:latin typeface="Arial" panose="020B0604020202020204" pitchFamily="34" charset="0"/>
              </a:rPr>
              <a:t>à quel âge peuvent-elles se reproduire ?</a:t>
            </a:r>
            <a:endParaRPr lang="fr-FR" sz="1600" dirty="0">
              <a:effectLst/>
            </a:endParaRPr>
          </a:p>
          <a:p>
            <a:pPr>
              <a:buFont typeface="Arial" panose="020B0604020202020204" pitchFamily="34" charset="0"/>
              <a:buChar char="•"/>
            </a:pPr>
            <a:r>
              <a:rPr lang="fr-FR" sz="1800" dirty="0">
                <a:solidFill>
                  <a:srgbClr val="000000"/>
                </a:solidFill>
                <a:effectLst/>
                <a:latin typeface="Arial" panose="020B0604020202020204" pitchFamily="34" charset="0"/>
              </a:rPr>
              <a:t>Quelle répartition mâle femelle au départ ? et sur les naissances suivantes ( peut-on faire l</a:t>
            </a:r>
            <a:r>
              <a:rPr lang="fr-FR" sz="1800" dirty="0">
                <a:solidFill>
                  <a:srgbClr val="000000"/>
                </a:solidFill>
                <a:latin typeface="Arial" panose="020B0604020202020204" pitchFamily="34" charset="0"/>
              </a:rPr>
              <a:t>’</a:t>
            </a:r>
            <a:r>
              <a:rPr lang="fr-FR" sz="1800" dirty="0">
                <a:solidFill>
                  <a:srgbClr val="000000"/>
                </a:solidFill>
                <a:effectLst/>
                <a:latin typeface="Arial" panose="020B0604020202020204" pitchFamily="34" charset="0"/>
              </a:rPr>
              <a:t>hypothèse qu</a:t>
            </a:r>
            <a:r>
              <a:rPr lang="fr-FR" sz="1800" dirty="0">
                <a:solidFill>
                  <a:srgbClr val="000000"/>
                </a:solidFill>
                <a:latin typeface="Arial" panose="020B0604020202020204" pitchFamily="34" charset="0"/>
              </a:rPr>
              <a:t>’</a:t>
            </a:r>
            <a:r>
              <a:rPr lang="fr-FR" sz="1800" dirty="0">
                <a:solidFill>
                  <a:srgbClr val="000000"/>
                </a:solidFill>
                <a:effectLst/>
                <a:latin typeface="Arial" panose="020B0604020202020204" pitchFamily="34" charset="0"/>
              </a:rPr>
              <a:t>il y a autant de mâle que de femelle) ?</a:t>
            </a:r>
            <a:endParaRPr lang="fr-FR" sz="1600" dirty="0">
              <a:effectLst/>
            </a:endParaRPr>
          </a:p>
          <a:p>
            <a:pPr>
              <a:buFont typeface="Arial" panose="020B0604020202020204" pitchFamily="34" charset="0"/>
              <a:buChar char="•"/>
            </a:pPr>
            <a:r>
              <a:rPr lang="fr-FR" sz="1800" dirty="0">
                <a:solidFill>
                  <a:srgbClr val="000000"/>
                </a:solidFill>
                <a:effectLst/>
                <a:latin typeface="Arial" panose="020B0604020202020204" pitchFamily="34" charset="0"/>
              </a:rPr>
              <a:t>Peut-on réintroduire chaque année des truites ?</a:t>
            </a:r>
            <a:endParaRPr lang="fr-FR" sz="1600" dirty="0">
              <a:effectLst/>
            </a:endParaRPr>
          </a:p>
          <a:p>
            <a:pPr>
              <a:buFont typeface="Arial" panose="020B0604020202020204" pitchFamily="34" charset="0"/>
              <a:buChar char="•"/>
            </a:pPr>
            <a:r>
              <a:rPr lang="fr-FR" sz="1800" dirty="0">
                <a:solidFill>
                  <a:srgbClr val="000000"/>
                </a:solidFill>
                <a:effectLst/>
                <a:latin typeface="Arial" panose="020B0604020202020204" pitchFamily="34" charset="0"/>
              </a:rPr>
              <a:t>Les Quotas :</a:t>
            </a:r>
            <a:endParaRPr lang="fr-FR" sz="1600" dirty="0">
              <a:effectLst/>
            </a:endParaRPr>
          </a:p>
          <a:p>
            <a:pPr>
              <a:buFont typeface="Arial" panose="020B0604020202020204" pitchFamily="34" charset="0"/>
              <a:buChar char="•"/>
            </a:pPr>
            <a:r>
              <a:rPr lang="fr-FR" sz="1800" dirty="0">
                <a:solidFill>
                  <a:srgbClr val="000000"/>
                </a:solidFill>
                <a:latin typeface="Arial" panose="020B0604020202020204" pitchFamily="34" charset="0"/>
              </a:rPr>
              <a:t>À </a:t>
            </a:r>
            <a:r>
              <a:rPr lang="fr-FR" sz="1800" dirty="0">
                <a:solidFill>
                  <a:srgbClr val="000000"/>
                </a:solidFill>
                <a:effectLst/>
                <a:latin typeface="Arial" panose="020B0604020202020204" pitchFamily="34" charset="0"/>
              </a:rPr>
              <a:t> partir de quel âge / taille / masse peut-on pêcher les truites ?</a:t>
            </a:r>
            <a:endParaRPr lang="fr-FR" sz="1600" dirty="0">
              <a:effectLst/>
            </a:endParaRPr>
          </a:p>
          <a:p>
            <a:pPr>
              <a:buFont typeface="Arial" panose="020B0604020202020204" pitchFamily="34" charset="0"/>
              <a:buChar char="•"/>
            </a:pPr>
            <a:r>
              <a:rPr lang="fr-FR" sz="1800" dirty="0">
                <a:solidFill>
                  <a:srgbClr val="000000"/>
                </a:solidFill>
                <a:effectLst/>
                <a:latin typeface="Arial" panose="020B0604020202020204" pitchFamily="34" charset="0"/>
              </a:rPr>
              <a:t>Faut-il trouver un maximum ou / et un minimum ?</a:t>
            </a:r>
            <a:endParaRPr lang="fr-FR" sz="1600" dirty="0">
              <a:effectLst/>
            </a:endParaRPr>
          </a:p>
          <a:p>
            <a:pPr>
              <a:buFont typeface="Arial" panose="020B0604020202020204" pitchFamily="34" charset="0"/>
              <a:buChar char="•"/>
            </a:pPr>
            <a:r>
              <a:rPr lang="fr-FR" sz="1800" dirty="0">
                <a:solidFill>
                  <a:srgbClr val="000000"/>
                </a:solidFill>
                <a:effectLst/>
                <a:latin typeface="Arial" panose="020B0604020202020204" pitchFamily="34" charset="0"/>
              </a:rPr>
              <a:t>Comment la fédération de pêche peut-elle vérifier que les quotas sont respectés ?</a:t>
            </a:r>
            <a:endParaRPr lang="fr-FR" sz="1600" dirty="0">
              <a:effectLst/>
            </a:endParaRPr>
          </a:p>
          <a:p>
            <a:pPr>
              <a:buFont typeface="Arial" panose="020B0604020202020204" pitchFamily="34" charset="0"/>
              <a:buChar char="•"/>
            </a:pPr>
            <a:r>
              <a:rPr lang="fr-FR" sz="1800" dirty="0">
                <a:solidFill>
                  <a:srgbClr val="000000"/>
                </a:solidFill>
                <a:effectLst/>
                <a:latin typeface="Arial" panose="020B0604020202020204" pitchFamily="34" charset="0"/>
              </a:rPr>
              <a:t>Signification de déguster un maximum de poissons : est-ce le nombre de poissons</a:t>
            </a:r>
            <a:endParaRPr lang="fr-FR" sz="1600" dirty="0">
              <a:effectLst/>
            </a:endParaRPr>
          </a:p>
          <a:p>
            <a:pPr marL="0" indent="0">
              <a:buNone/>
            </a:pPr>
            <a:r>
              <a:rPr lang="fr-FR" sz="1800" dirty="0">
                <a:solidFill>
                  <a:srgbClr val="000000"/>
                </a:solidFill>
                <a:effectLst/>
                <a:latin typeface="Arial" panose="020B0604020202020204" pitchFamily="34" charset="0"/>
              </a:rPr>
              <a:t>ou la masse ?</a:t>
            </a:r>
            <a:endParaRPr lang="fr-FR" sz="1600" dirty="0">
              <a:effectLst/>
            </a:endParaRPr>
          </a:p>
          <a:p>
            <a:pPr marL="0" indent="0" algn="ctr">
              <a:lnSpc>
                <a:spcPct val="150000"/>
              </a:lnSpc>
              <a:buNone/>
              <a:defRPr/>
            </a:pPr>
            <a:endParaRPr lang="fr-FR" sz="2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lgn="ctr">
              <a:defRPr/>
            </a:pPr>
            <a:r>
              <a:rPr lang="fr-FR" u="sng" dirty="0"/>
              <a:t>Semaine 2</a:t>
            </a:r>
            <a:endParaRPr dirty="0"/>
          </a:p>
        </p:txBody>
      </p:sp>
      <p:sp>
        <p:nvSpPr>
          <p:cNvPr id="4" name="Espace réservé du contenu 2"/>
          <p:cNvSpPr>
            <a:spLocks noGrp="1"/>
          </p:cNvSpPr>
          <p:nvPr>
            <p:ph idx="1"/>
          </p:nvPr>
        </p:nvSpPr>
        <p:spPr bwMode="auto">
          <a:xfrm>
            <a:off x="838200" y="1940198"/>
            <a:ext cx="10515600" cy="2977603"/>
          </a:xfrm>
          <a:prstGeom prst="rect">
            <a:avLst/>
          </a:prstGeom>
          <a:solidFill>
            <a:schemeClr val="bg1"/>
          </a:solidFill>
          <a:effectLst>
            <a:outerShdw blurRad="50800" dist="38100" dir="2700000" algn="tl" rotWithShape="0">
              <a:prstClr val="black">
                <a:alpha val="40000"/>
              </a:prstClr>
            </a:outerShdw>
          </a:effectLst>
        </p:spPr>
        <p:txBody>
          <a:bodyPr>
            <a:normAutofit/>
          </a:bodyPr>
          <a:lstStyle/>
          <a:p>
            <a:pPr>
              <a:buFont typeface="Arial" panose="020B0604020202020204" pitchFamily="34" charset="0"/>
              <a:buChar char="•"/>
            </a:pPr>
            <a:r>
              <a:rPr lang="fr-FR" dirty="0">
                <a:solidFill>
                  <a:srgbClr val="000000"/>
                </a:solidFill>
                <a:effectLst/>
                <a:latin typeface="Arial" panose="020B0604020202020204" pitchFamily="34" charset="0"/>
              </a:rPr>
              <a:t>Nous avons reçu les questions des autres classes et nous avons essayé d’y répondre. </a:t>
            </a:r>
            <a:endParaRPr lang="fr-FR" sz="2400" dirty="0">
              <a:effectLst/>
            </a:endParaRPr>
          </a:p>
          <a:p>
            <a:pPr marL="0" indent="0">
              <a:buNone/>
            </a:pPr>
            <a:endParaRPr lang="fr-FR" sz="2400" dirty="0">
              <a:effectLst/>
            </a:endParaRPr>
          </a:p>
          <a:p>
            <a:pPr marL="0" indent="0">
              <a:buNone/>
            </a:pPr>
            <a:r>
              <a:rPr lang="fr-FR" sz="2400" dirty="0">
                <a:effectLst/>
              </a:rPr>
              <a:t> </a:t>
            </a:r>
          </a:p>
          <a:p>
            <a:pPr>
              <a:buFont typeface="Arial" panose="020B0604020202020204" pitchFamily="34" charset="0"/>
              <a:buChar char="•"/>
            </a:pPr>
            <a:r>
              <a:rPr lang="fr-FR" dirty="0">
                <a:solidFill>
                  <a:srgbClr val="000000"/>
                </a:solidFill>
                <a:effectLst/>
                <a:latin typeface="Arial" panose="020B0604020202020204" pitchFamily="34" charset="0"/>
              </a:rPr>
              <a:t>Par exemples pour le nombre initial de truites, il était de 100</a:t>
            </a:r>
            <a:endParaRPr lang="fr-FR" sz="2400" dirty="0">
              <a:effectLst/>
            </a:endParaRPr>
          </a:p>
          <a:p>
            <a:pPr marL="0" indent="0" algn="ctr">
              <a:lnSpc>
                <a:spcPct val="150000"/>
              </a:lnSpc>
              <a:buNone/>
              <a:defRPr/>
            </a:pPr>
            <a:endParaRPr lang="fr-FR" sz="2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8200" y="365125"/>
            <a:ext cx="10515600" cy="1951947"/>
          </a:xfrm>
        </p:spPr>
        <p:txBody>
          <a:bodyPr>
            <a:normAutofit/>
          </a:bodyPr>
          <a:lstStyle/>
          <a:p>
            <a:pPr algn="ctr">
              <a:defRPr/>
            </a:pPr>
            <a:r>
              <a:rPr lang="fr-FR" u="sng" dirty="0"/>
              <a:t>Semaine 3 – 4 -5 </a:t>
            </a:r>
            <a:br>
              <a:rPr lang="fr-FR" u="sng" dirty="0"/>
            </a:br>
            <a:r>
              <a:rPr lang="fr-FR" dirty="0"/>
              <a:t>Nous avons essayé de faire des quotas</a:t>
            </a:r>
            <a:br>
              <a:rPr lang="fr-FR" sz="4000" dirty="0">
                <a:effectLst/>
              </a:rPr>
            </a:br>
            <a:endParaRPr dirty="0"/>
          </a:p>
        </p:txBody>
      </p:sp>
      <p:pic>
        <p:nvPicPr>
          <p:cNvPr id="5" name="Picture 2">
            <a:extLst>
              <a:ext uri="{FF2B5EF4-FFF2-40B4-BE49-F238E27FC236}">
                <a16:creationId xmlns:a16="http://schemas.microsoft.com/office/drawing/2014/main" id="{653DFB99-F544-409E-B6DE-C5F8C0B536E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09029" y="1687261"/>
            <a:ext cx="11173941" cy="4495329"/>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3190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bwMode="auto">
        <a:xfrm>
          <a:off x="0" y="0"/>
          <a:ext cx="0" cy="0"/>
          <a:chOff x="0" y="0"/>
          <a:chExt cx="0" cy="0"/>
        </a:xfrm>
      </p:grpSpPr>
      <p:sp>
        <p:nvSpPr>
          <p:cNvPr id="1031" name="Rectangle 1030">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67E8EBEA-C513-44D6-82BC-3166F9A960CD}"/>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803265" y="1870623"/>
            <a:ext cx="10076989" cy="4054020"/>
          </a:xfrm>
          <a:prstGeom prst="rect">
            <a:avLst/>
          </a:prstGeom>
          <a:noFill/>
          <a:extLst>
            <a:ext uri="{909E8E84-426E-40DD-AFC4-6F175D3DCCD1}">
              <a14:hiddenFill xmlns:a14="http://schemas.microsoft.com/office/drawing/2010/main">
                <a:solidFill>
                  <a:srgbClr val="FFFFFF"/>
                </a:solidFill>
              </a14:hiddenFill>
            </a:ext>
          </a:extLst>
        </p:spPr>
      </p:pic>
      <p:sp>
        <p:nvSpPr>
          <p:cNvPr id="4" name="Titre 1">
            <a:extLst>
              <a:ext uri="{FF2B5EF4-FFF2-40B4-BE49-F238E27FC236}">
                <a16:creationId xmlns:a16="http://schemas.microsoft.com/office/drawing/2014/main" id="{395C1805-7986-4AB8-8968-AA01B7202D3D}"/>
              </a:ext>
            </a:extLst>
          </p:cNvPr>
          <p:cNvSpPr>
            <a:spLocks noGrp="1"/>
          </p:cNvSpPr>
          <p:nvPr>
            <p:ph type="title"/>
          </p:nvPr>
        </p:nvSpPr>
        <p:spPr bwMode="auto">
          <a:xfrm>
            <a:off x="803265" y="357245"/>
            <a:ext cx="10515600" cy="1325563"/>
          </a:xfrm>
        </p:spPr>
        <p:txBody>
          <a:bodyPr/>
          <a:lstStyle/>
          <a:p>
            <a:pPr algn="ctr">
              <a:defRPr/>
            </a:pPr>
            <a:r>
              <a:rPr lang="fr-FR" u="sng" dirty="0"/>
              <a:t>Semaine 2</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Espace réservé du contenu 4">
            <a:extLst>
              <a:ext uri="{FF2B5EF4-FFF2-40B4-BE49-F238E27FC236}">
                <a16:creationId xmlns:a16="http://schemas.microsoft.com/office/drawing/2014/main" id="{555C648D-6BAE-4D0C-B8E4-E105F4E52DF0}"/>
              </a:ext>
            </a:extLst>
          </p:cNvPr>
          <p:cNvSpPr>
            <a:spLocks noGrp="1"/>
          </p:cNvSpPr>
          <p:nvPr>
            <p:ph idx="1"/>
          </p:nvPr>
        </p:nvSpPr>
        <p:spPr/>
        <p:txBody>
          <a:bodyPr/>
          <a:lstStyle/>
          <a:p>
            <a:pPr marL="0" indent="0" algn="ctr">
              <a:buNone/>
            </a:pPr>
            <a:r>
              <a:rPr lang="fr-FR" dirty="0"/>
              <a:t>Fin de la présentation.</a:t>
            </a:r>
          </a:p>
          <a:p>
            <a:pPr marL="0" indent="0" algn="ctr">
              <a:buNone/>
            </a:pPr>
            <a:r>
              <a:rPr lang="fr-FR" dirty="0"/>
              <a:t>Merci pour votre écoute </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254</Words>
  <Application>Microsoft Office PowerPoint</Application>
  <PresentationFormat>Grand écran</PresentationFormat>
  <Paragraphs>30</Paragraphs>
  <Slides>7</Slides>
  <Notes>7</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vt:i4>
      </vt:variant>
    </vt:vector>
  </HeadingPairs>
  <TitlesOfParts>
    <vt:vector size="11" baseType="lpstr">
      <vt:lpstr>Arial</vt:lpstr>
      <vt:lpstr>Calibri</vt:lpstr>
      <vt:lpstr>Calibri Light</vt:lpstr>
      <vt:lpstr>Thème Office</vt:lpstr>
      <vt:lpstr>Resco: la pèche aux truites 3e3</vt:lpstr>
      <vt:lpstr>La problématique</vt:lpstr>
      <vt:lpstr>Semaine 1: les questions que l’on s’est posées</vt:lpstr>
      <vt:lpstr>Semaine 2</vt:lpstr>
      <vt:lpstr>Semaine 3 – 4 -5  Nous avons essayé de faire des quotas </vt:lpstr>
      <vt:lpstr>Semaine 2</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Resco: la pèche au truite</dc:title>
  <dc:creator>claire piolti-lamorthe</dc:creator>
  <cp:lastModifiedBy>claire piolti-lamorthe</cp:lastModifiedBy>
  <cp:revision>10</cp:revision>
  <dcterms:created xsi:type="dcterms:W3CDTF">2025-04-16T08:35:57Z</dcterms:created>
  <dcterms:modified xsi:type="dcterms:W3CDTF">2025-05-11T20:27:11Z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d3f7c8-5c4b-4ab6-9486-a0a9eb08efa7_Enabled">
    <vt:lpwstr>true</vt:lpwstr>
  </property>
  <property fmtid="{D5CDD505-2E9C-101B-9397-08002B2CF9AE}" pid="3" name="MSIP_Label_c8d3f7c8-5c4b-4ab6-9486-a0a9eb08efa7_SetDate">
    <vt:lpwstr>2025-05-11T19:57:56Z</vt:lpwstr>
  </property>
  <property fmtid="{D5CDD505-2E9C-101B-9397-08002B2CF9AE}" pid="4" name="MSIP_Label_c8d3f7c8-5c4b-4ab6-9486-a0a9eb08efa7_Method">
    <vt:lpwstr>Standard</vt:lpwstr>
  </property>
  <property fmtid="{D5CDD505-2E9C-101B-9397-08002B2CF9AE}" pid="5" name="MSIP_Label_c8d3f7c8-5c4b-4ab6-9486-a0a9eb08efa7_Name">
    <vt:lpwstr>Interne - Groupe</vt:lpwstr>
  </property>
  <property fmtid="{D5CDD505-2E9C-101B-9397-08002B2CF9AE}" pid="6" name="MSIP_Label_c8d3f7c8-5c4b-4ab6-9486-a0a9eb08efa7_SiteId">
    <vt:lpwstr>4a7c8238-5799-4b16-9fc6-9ad8fce5a7d9</vt:lpwstr>
  </property>
  <property fmtid="{D5CDD505-2E9C-101B-9397-08002B2CF9AE}" pid="7" name="MSIP_Label_c8d3f7c8-5c4b-4ab6-9486-a0a9eb08efa7_ActionId">
    <vt:lpwstr>dd9ad891-862f-405c-b5d9-4210805904cb</vt:lpwstr>
  </property>
  <property fmtid="{D5CDD505-2E9C-101B-9397-08002B2CF9AE}" pid="8" name="MSIP_Label_c8d3f7c8-5c4b-4ab6-9486-a0a9eb08efa7_ContentBits">
    <vt:lpwstr>2</vt:lpwstr>
  </property>
  <property fmtid="{D5CDD505-2E9C-101B-9397-08002B2CF9AE}" pid="9" name="MSIP_Label_c8d3f7c8-5c4b-4ab6-9486-a0a9eb08efa7_Tag">
    <vt:lpwstr>10, 3, 0, 1</vt:lpwstr>
  </property>
  <property fmtid="{D5CDD505-2E9C-101B-9397-08002B2CF9AE}" pid="10" name="ClassificationContentMarkingFooterLocations">
    <vt:lpwstr>Thème Office:8</vt:lpwstr>
  </property>
  <property fmtid="{D5CDD505-2E9C-101B-9397-08002B2CF9AE}" pid="11" name="ClassificationContentMarkingFooterText">
    <vt:lpwstr>Interne</vt:lpwstr>
  </property>
</Properties>
</file>