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D6D6D">
              <a:alpha val="41000"/>
            </a:srgbClr>
          </a:solidFill>
        </a:fill>
      </a:tcStyle>
    </a:wholeTbl>
    <a:band2H>
      <a:tcTxStyle/>
      <a:tcStyle>
        <a:tcBdr/>
        <a:fill>
          <a:solidFill>
            <a:srgbClr val="4E4E4E">
              <a:alpha val="4100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F0F0F0"/>
              </a:solidFill>
              <a:prstDash val="solid"/>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656565">
              <a:alpha val="75000"/>
            </a:srgb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0F0F0"/>
              </a:solidFill>
              <a:prstDash val="solid"/>
              <a:miter lim="400000"/>
            </a:ln>
          </a:top>
          <a:bottom>
            <a:ln w="25400" cap="flat">
              <a:solidFill>
                <a:srgbClr val="F0F0F0"/>
              </a:solidFill>
              <a:prstDash val="solid"/>
              <a:miter lim="400000"/>
            </a:ln>
          </a:bottom>
          <a:insideH>
            <a:ln w="12700" cap="flat">
              <a:solidFill>
                <a:srgbClr val="F3F1DF"/>
              </a:solidFill>
              <a:prstDash val="solid"/>
              <a:miter lim="400000"/>
            </a:ln>
          </a:insideH>
          <a:insideV>
            <a:ln w="12700" cap="flat">
              <a:noFill/>
              <a:miter lim="400000"/>
            </a:ln>
          </a:insideV>
        </a:tcBdr>
        <a:fill>
          <a:solidFill>
            <a:srgbClr val="1861A1">
              <a:alpha val="80000"/>
            </a:srgb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D6D6D">
              <a:alpha val="41000"/>
            </a:srgbClr>
          </a:solidFill>
        </a:fill>
      </a:tcStyle>
    </a:wholeTbl>
    <a:band2H>
      <a:tcTxStyle/>
      <a:tcStyle>
        <a:tcBdr/>
        <a:fill>
          <a:solidFill>
            <a:srgbClr val="909090">
              <a:alpha val="41000"/>
            </a:srgbClr>
          </a:solidFill>
        </a:fill>
      </a:tcStyle>
    </a:band2H>
    <a:firstCol>
      <a:tcTxStyle b="off" i="off">
        <a:font>
          <a:latin typeface="Helvetica Neue Medium"/>
          <a:ea typeface="Helvetica Neue Medium"/>
          <a:cs typeface="Helvetica Neue Medium"/>
        </a:font>
        <a:srgbClr val="FFFFFF"/>
      </a:tcTxStyle>
      <a:tcStyle>
        <a:tcBdr>
          <a:left>
            <a:ln w="6350" cap="flat">
              <a:solidFill>
                <a:srgbClr val="484745"/>
              </a:solidFill>
              <a:prstDash val="solid"/>
              <a:miter lim="400000"/>
            </a:ln>
          </a:left>
          <a:right>
            <a:ln w="6350" cap="flat">
              <a:solidFill>
                <a:srgbClr val="5E5D5B"/>
              </a:solidFill>
              <a:prstDash val="solid"/>
              <a:miter lim="400000"/>
            </a:ln>
          </a:right>
          <a:top>
            <a:ln w="12700" cap="flat">
              <a:noFill/>
              <a:miter lim="400000"/>
            </a:ln>
          </a:top>
          <a:bottom>
            <a:ln w="12700" cap="flat">
              <a:noFill/>
              <a:miter lim="400000"/>
            </a:ln>
          </a:bottom>
          <a:insideH>
            <a:ln w="12700" cap="flat">
              <a:noFill/>
              <a:miter lim="400000"/>
            </a:ln>
          </a:insideH>
          <a:insideV>
            <a:ln w="6350" cap="flat">
              <a:solidFill>
                <a:srgbClr val="5E5D5B"/>
              </a:solidFill>
              <a:prstDash val="solid"/>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5E5D5B"/>
              </a:solidFill>
              <a:prstDash val="solid"/>
              <a:miter lim="400000"/>
            </a:ln>
          </a:top>
          <a:bottom>
            <a:ln w="6350" cap="flat">
              <a:solidFill>
                <a:srgbClr val="484745"/>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714717"/>
              </a:solidFill>
              <a:prstDash val="solid"/>
              <a:miter lim="400000"/>
            </a:ln>
          </a:left>
          <a:right>
            <a:ln w="12700" cap="flat">
              <a:solidFill>
                <a:srgbClr val="714717"/>
              </a:solidFill>
              <a:prstDash val="solid"/>
              <a:miter lim="400000"/>
            </a:ln>
          </a:right>
          <a:top>
            <a:ln w="6350" cap="flat">
              <a:solidFill>
                <a:srgbClr val="484745"/>
              </a:solidFill>
              <a:prstDash val="solid"/>
              <a:miter lim="400000"/>
            </a:ln>
          </a:top>
          <a:bottom>
            <a:ln w="6350" cap="flat">
              <a:solidFill>
                <a:srgbClr val="5E5D5B"/>
              </a:solidFill>
              <a:prstDash val="solid"/>
              <a:miter lim="400000"/>
            </a:ln>
          </a:bottom>
          <a:insideH>
            <a:ln w="12700" cap="flat">
              <a:solidFill>
                <a:srgbClr val="714717"/>
              </a:solidFill>
              <a:prstDash val="solid"/>
              <a:miter lim="400000"/>
            </a:ln>
          </a:insideH>
          <a:insideV>
            <a:ln w="12700" cap="flat">
              <a:solidFill>
                <a:srgbClr val="714717"/>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3F1DF"/>
              </a:solidFill>
              <a:custDash>
                <a:ds d="200000" sp="200000"/>
              </a:custDash>
              <a:miter lim="400000"/>
            </a:ln>
          </a:top>
          <a:bottom>
            <a:ln w="12700" cap="flat">
              <a:solidFill>
                <a:srgbClr val="F3F1DF"/>
              </a:solidFill>
              <a:custDash>
                <a:ds d="200000" sp="200000"/>
              </a:custDash>
              <a:miter lim="400000"/>
            </a:ln>
          </a:bottom>
          <a:insideH>
            <a:ln w="12700" cap="flat">
              <a:solidFill>
                <a:srgbClr val="F3F1DF"/>
              </a:solidFill>
              <a:custDash>
                <a:ds d="200000" sp="200000"/>
              </a:custDash>
              <a:miter lim="400000"/>
            </a:ln>
          </a:insideH>
          <a:insideV>
            <a:ln w="12700" cap="flat">
              <a:noFill/>
              <a:miter lim="400000"/>
            </a:ln>
          </a:insideV>
        </a:tcBdr>
        <a:fill>
          <a:solidFill>
            <a:srgbClr val="4D4D4D"/>
          </a:solidFill>
        </a:fill>
      </a:tcStyle>
    </a:wholeTbl>
    <a:band2H>
      <a:tcTxStyle/>
      <a:tcStyle>
        <a:tcBdr/>
        <a:fill>
          <a:solidFill>
            <a:srgbClr val="5A5A5A"/>
          </a:solidFill>
        </a:fill>
      </a:tcStyle>
    </a:band2H>
    <a:firstCol>
      <a:tcTxStyle b="off" i="off">
        <a:font>
          <a:latin typeface="Helvetica Neue Medium"/>
          <a:ea typeface="Helvetica Neue Medium"/>
          <a:cs typeface="Helvetica Neue Medium"/>
        </a:font>
        <a:srgbClr val="FFFFF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chemeClr val="accent3">
              <a:hueOff val="-1022247"/>
              <a:satOff val="34289"/>
              <a:lumOff val="-18384"/>
            </a:schemeClr>
          </a:solid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noFill/>
              <a:miter lim="400000"/>
            </a:ln>
          </a:insideV>
        </a:tcBdr>
        <a:fill>
          <a:solidFill>
            <a:srgbClr val="6D6D6D"/>
          </a:solidFill>
        </a:fill>
      </a:tcStyle>
    </a:wholeTbl>
    <a:band2H>
      <a:tcTxStyle/>
      <a:tcStyle>
        <a:tcBdr/>
        <a:fill>
          <a:solidFill>
            <a:srgbClr val="7D7D7D"/>
          </a:solidFill>
        </a:fill>
      </a:tcStyle>
    </a:band2H>
    <a:firstCol>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5C5C5B"/>
          </a:solidFill>
        </a:fill>
      </a:tcStyle>
    </a:firstCol>
    <a:lastRow>
      <a:tcTxStyle b="off" i="off">
        <a:font>
          <a:latin typeface="Helvetica Neue Medium"/>
          <a:ea typeface="Helvetica Neue Medium"/>
          <a:cs typeface="Helvetica Neue Medium"/>
        </a:font>
        <a:srgbClr val="282828"/>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rgbClr val="A2A7A9"/>
          </a:solid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C0C0C0"/>
              </a:solidFill>
              <a:prstDash val="solid"/>
              <a:miter lim="400000"/>
            </a:ln>
          </a:insideH>
          <a:insideV>
            <a:ln w="12700" cap="flat">
              <a:noFill/>
              <a:miter lim="400000"/>
            </a:ln>
          </a:insideV>
        </a:tcBdr>
        <a:fill>
          <a:solidFill>
            <a:schemeClr val="accent5">
              <a:hueOff val="103245"/>
              <a:satOff val="-16002"/>
              <a:lumOff val="283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5D5D5D"/>
          </a:solidFill>
        </a:fill>
      </a:tcStyle>
    </a:wholeTbl>
    <a:band2H>
      <a:tcTxStyle/>
      <a:tcStyle>
        <a:tcBdr/>
        <a:fill>
          <a:solidFill>
            <a:srgbClr val="696969"/>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6350" cap="flat">
              <a:solidFill>
                <a:srgbClr val="FFFFFF"/>
              </a:solidFill>
              <a:prstDash val="solid"/>
              <a:miter lim="400000"/>
            </a:ln>
          </a:right>
          <a:top>
            <a:ln w="6350" cap="flat">
              <a:solidFill>
                <a:srgbClr val="FFFFFF"/>
              </a:solidFill>
              <a:prstDash val="solid"/>
              <a:miter lim="400000"/>
            </a:ln>
          </a:top>
          <a:bottom>
            <a:ln w="6350" cap="flat">
              <a:solidFill>
                <a:srgbClr val="FFFFFF"/>
              </a:solidFill>
              <a:prstDash val="solid"/>
              <a:miter lim="400000"/>
            </a:ln>
          </a:bottom>
          <a:insideH>
            <a:ln w="6350" cap="flat">
              <a:solidFill>
                <a:srgbClr val="FFFFFF"/>
              </a:solidFill>
              <a:prstDash val="solid"/>
              <a:miter lim="400000"/>
            </a:ln>
          </a:insideH>
          <a:insideV>
            <a:ln w="6350" cap="flat">
              <a:solidFill>
                <a:srgbClr val="FFFFFF"/>
              </a:solidFill>
              <a:prstDash val="solid"/>
              <a:miter lim="400000"/>
            </a:ln>
          </a:insideV>
        </a:tcBdr>
        <a:fill>
          <a:solidFill>
            <a:srgbClr val="78787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6350" cap="flat">
              <a:solidFill>
                <a:srgbClr val="FFFFFF"/>
              </a:solidFill>
              <a:prstDash val="solid"/>
              <a:miter lim="400000"/>
            </a:ln>
          </a:insideH>
          <a:insideV>
            <a:ln w="12700" cap="flat">
              <a:noFill/>
              <a:miter lim="400000"/>
            </a:ln>
          </a:insideV>
        </a:tcBdr>
        <a:fill>
          <a:solidFill>
            <a:srgbClr val="787878"/>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solidFill>
            <a:srgbClr val="000000">
              <a:alpha val="10000"/>
            </a:srgbClr>
          </a:solidFill>
        </a:fill>
      </a:tcStyle>
    </a:wholeTbl>
    <a:band2H>
      <a:tcTxStyle/>
      <a:tcStyle>
        <a:tcBdr/>
        <a:fill>
          <a:solidFill>
            <a:srgbClr val="888888">
              <a:alpha val="10000"/>
            </a:srgbClr>
          </a:solidFill>
        </a:fill>
      </a:tcStyle>
    </a:band2H>
    <a:firstCol>
      <a:tcTxStyle b="off" i="off">
        <a:font>
          <a:latin typeface="Helvetica Neue Medium"/>
          <a:ea typeface="Helvetica Neue Medium"/>
          <a:cs typeface="Helvetica Neue Medium"/>
        </a:font>
        <a:srgbClr val="FFFFFF"/>
      </a:tcTxStyle>
      <a:tcStyle>
        <a:tcBdr>
          <a:left>
            <a:ln w="12700" cap="flat">
              <a:noFill/>
              <a:miter lim="400000"/>
            </a:ln>
          </a:left>
          <a:right>
            <a:ln w="25400" cap="flat">
              <a:solidFill>
                <a:srgbClr val="F0F0F0"/>
              </a:solidFill>
              <a:prstDash val="solid"/>
              <a:miter lim="400000"/>
            </a:ln>
          </a:right>
          <a:top>
            <a:ln w="6350" cap="flat">
              <a:solidFill>
                <a:srgbClr val="F0F0F0"/>
              </a:solidFill>
              <a:prstDash val="solid"/>
              <a:miter lim="400000"/>
            </a:ln>
          </a:top>
          <a:bottom>
            <a:ln w="635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Col>
    <a:la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25400" cap="flat">
              <a:solidFill>
                <a:srgbClr val="F0F0F0"/>
              </a:solidFill>
              <a:prstDash val="solid"/>
              <a:miter lim="400000"/>
            </a:ln>
          </a:top>
          <a:bottom>
            <a:ln w="12700" cap="flat">
              <a:noFill/>
              <a:miter lim="400000"/>
            </a:ln>
          </a:bottom>
          <a:insideH>
            <a:ln w="6350" cap="flat">
              <a:solidFill>
                <a:srgbClr val="F0F0F0"/>
              </a:solidFill>
              <a:prstDash val="solid"/>
              <a:miter lim="400000"/>
            </a:ln>
          </a:insideH>
          <a:insideV>
            <a:ln w="12700" cap="flat">
              <a:noFill/>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F0F0F0"/>
              </a:solidFill>
              <a:prstDash val="solid"/>
              <a:miter lim="400000"/>
            </a:ln>
          </a:bottom>
          <a:insideH>
            <a:ln w="6350" cap="flat">
              <a:solidFill>
                <a:srgbClr val="F0F0F0"/>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34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1435100" y="3454400"/>
            <a:ext cx="21526500" cy="3568700"/>
          </a:xfrm>
          <a:prstGeom prst="rect">
            <a:avLst/>
          </a:prstGeom>
        </p:spPr>
        <p:txBody>
          <a:bodyPr anchor="b"/>
          <a:lstStyle/>
          <a:p>
            <a:r>
              <a:t>Texte du titre</a:t>
            </a:r>
          </a:p>
        </p:txBody>
      </p:sp>
      <p:sp>
        <p:nvSpPr>
          <p:cNvPr id="12" name="Texte niveau 1…"/>
          <p:cNvSpPr txBox="1">
            <a:spLocks noGrp="1"/>
          </p:cNvSpPr>
          <p:nvPr>
            <p:ph type="body" sz="quarter" idx="1"/>
          </p:nvPr>
        </p:nvSpPr>
        <p:spPr>
          <a:xfrm>
            <a:off x="1435100" y="7264400"/>
            <a:ext cx="21526500" cy="1231900"/>
          </a:xfrm>
          <a:prstGeom prst="rect">
            <a:avLst/>
          </a:prstGeom>
        </p:spPr>
        <p:txBody>
          <a:bodyPr anchor="t"/>
          <a:lstStyle>
            <a:lvl1pPr marL="0" indent="0" algn="ctr">
              <a:spcBef>
                <a:spcPts val="0"/>
              </a:spcBef>
              <a:buSzTx/>
              <a:buNone/>
              <a:defRPr sz="3200">
                <a:solidFill>
                  <a:srgbClr val="FFFFFF"/>
                </a:solidFill>
              </a:defRPr>
            </a:lvl1pPr>
            <a:lvl2pPr marL="0" indent="0" algn="ctr">
              <a:spcBef>
                <a:spcPts val="0"/>
              </a:spcBef>
              <a:buSzTx/>
              <a:buNone/>
              <a:defRPr sz="3200">
                <a:solidFill>
                  <a:srgbClr val="FFFFFF"/>
                </a:solidFill>
              </a:defRPr>
            </a:lvl2pPr>
            <a:lvl3pPr marL="0" indent="0" algn="ctr">
              <a:spcBef>
                <a:spcPts val="0"/>
              </a:spcBef>
              <a:buSzTx/>
              <a:buNone/>
              <a:defRPr sz="3200">
                <a:solidFill>
                  <a:srgbClr val="FFFFFF"/>
                </a:solidFill>
              </a:defRPr>
            </a:lvl3pPr>
            <a:lvl4pPr marL="0" indent="0" algn="ctr">
              <a:spcBef>
                <a:spcPts val="0"/>
              </a:spcBef>
              <a:buSzTx/>
              <a:buNone/>
              <a:defRPr sz="3200">
                <a:solidFill>
                  <a:srgbClr val="FFFFFF"/>
                </a:solidFill>
              </a:defRPr>
            </a:lvl4pPr>
            <a:lvl5pPr marL="0" indent="0" algn="ctr">
              <a:spcBef>
                <a:spcPts val="0"/>
              </a:spcBef>
              <a:buSzTx/>
              <a:buNone/>
              <a:defRPr sz="3200">
                <a:solidFill>
                  <a:srgbClr val="FFFFFF"/>
                </a:solidFill>
              </a:defRPr>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xfrm>
            <a:off x="11955253" y="13010554"/>
            <a:ext cx="453238" cy="461367"/>
          </a:xfrm>
          <a:prstGeom prst="rect">
            <a:avLst/>
          </a:prstGeom>
        </p:spPr>
        <p:txBody>
          <a:bodyPr anchor="t"/>
          <a:lstStyle/>
          <a:p>
            <a:pPr>
              <a:defRPr>
                <a:effectLst/>
              </a:defRPr>
            </a:pPr>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Gilles Allain"/>
          <p:cNvSpPr txBox="1">
            <a:spLocks noGrp="1"/>
          </p:cNvSpPr>
          <p:nvPr>
            <p:ph type="body" sz="quarter" idx="21"/>
          </p:nvPr>
        </p:nvSpPr>
        <p:spPr>
          <a:xfrm>
            <a:off x="2387600" y="8978900"/>
            <a:ext cx="19621500" cy="585112"/>
          </a:xfrm>
          <a:prstGeom prst="rect">
            <a:avLst/>
          </a:prstGeom>
        </p:spPr>
        <p:txBody>
          <a:bodyPr anchor="t">
            <a:spAutoFit/>
          </a:bodyPr>
          <a:lstStyle>
            <a:lvl1pPr marL="0" indent="0" algn="ctr">
              <a:lnSpc>
                <a:spcPct val="110000"/>
              </a:lnSpc>
              <a:spcBef>
                <a:spcPts val="0"/>
              </a:spcBef>
              <a:buSzTx/>
              <a:buNone/>
              <a:defRPr sz="3200" b="1" i="1">
                <a:solidFill>
                  <a:srgbClr val="FFFFFF"/>
                </a:solidFill>
                <a:latin typeface="+mn-lt"/>
                <a:ea typeface="+mn-ea"/>
                <a:cs typeface="+mn-cs"/>
                <a:sym typeface="Helvetica Neue"/>
              </a:defRPr>
            </a:lvl1pPr>
          </a:lstStyle>
          <a:p>
            <a:r>
              <a:t>-Gilles Allain</a:t>
            </a:r>
          </a:p>
        </p:txBody>
      </p:sp>
      <p:sp>
        <p:nvSpPr>
          <p:cNvPr id="94" name="« Saisissez une citation ici. »"/>
          <p:cNvSpPr txBox="1">
            <a:spLocks noGrp="1"/>
          </p:cNvSpPr>
          <p:nvPr>
            <p:ph type="body" sz="quarter" idx="22"/>
          </p:nvPr>
        </p:nvSpPr>
        <p:spPr>
          <a:xfrm>
            <a:off x="2387600" y="6070600"/>
            <a:ext cx="19621500" cy="863600"/>
          </a:xfrm>
          <a:prstGeom prst="rect">
            <a:avLst/>
          </a:prstGeom>
        </p:spPr>
        <p:txBody>
          <a:bodyPr>
            <a:spAutoFit/>
          </a:bodyPr>
          <a:lstStyle>
            <a:lvl1pPr marL="0" indent="0" algn="ctr">
              <a:lnSpc>
                <a:spcPct val="110000"/>
              </a:lnSpc>
              <a:spcBef>
                <a:spcPts val="0"/>
              </a:spcBef>
              <a:buSzTx/>
              <a:buNone/>
              <a:defRPr sz="5000" b="1">
                <a:solidFill>
                  <a:srgbClr val="FFFFFF"/>
                </a:solidFill>
                <a:effectLst>
                  <a:outerShdw blurRad="50800" dist="25400" dir="5400000" rotWithShape="0">
                    <a:srgbClr val="020202"/>
                  </a:outerShdw>
                </a:effectLst>
                <a:latin typeface="+mn-lt"/>
                <a:ea typeface="+mn-ea"/>
                <a:cs typeface="+mn-cs"/>
                <a:sym typeface="Helvetica Neue"/>
              </a:defRPr>
            </a:lvl1pPr>
          </a:lstStyle>
          <a:p>
            <a:r>
              <a:t>« Saisissez une citation ici. » </a:t>
            </a:r>
          </a:p>
        </p:txBody>
      </p:sp>
      <p:sp>
        <p:nvSpPr>
          <p:cNvPr id="95" name="Numéro de diapositive"/>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63500" y="-1270000"/>
            <a:ext cx="24510997" cy="16349175"/>
          </a:xfrm>
          <a:prstGeom prst="rect">
            <a:avLst/>
          </a:prstGeom>
        </p:spPr>
        <p:txBody>
          <a:bodyPr lIns="91439" tIns="45719" rIns="91439" bIns="45719" anchor="t">
            <a:noAutofit/>
          </a:bodyPr>
          <a:lstStyle/>
          <a:p>
            <a:endParaRPr/>
          </a:p>
        </p:txBody>
      </p:sp>
      <p:sp>
        <p:nvSpPr>
          <p:cNvPr id="103" name="Numéro de diapositive"/>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141703583_2880x1921.jpeg"/>
          <p:cNvSpPr>
            <a:spLocks noGrp="1"/>
          </p:cNvSpPr>
          <p:nvPr>
            <p:ph type="pic" idx="21"/>
          </p:nvPr>
        </p:nvSpPr>
        <p:spPr>
          <a:xfrm>
            <a:off x="4597400" y="177800"/>
            <a:ext cx="15180471" cy="10125584"/>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21" name="Texte du titre"/>
          <p:cNvSpPr txBox="1">
            <a:spLocks noGrp="1"/>
          </p:cNvSpPr>
          <p:nvPr>
            <p:ph type="title"/>
          </p:nvPr>
        </p:nvSpPr>
        <p:spPr>
          <a:xfrm>
            <a:off x="1435100" y="9677400"/>
            <a:ext cx="21526500" cy="1524000"/>
          </a:xfrm>
          <a:prstGeom prst="rect">
            <a:avLst/>
          </a:prstGeom>
        </p:spPr>
        <p:txBody>
          <a:bodyPr anchor="b"/>
          <a:lstStyle/>
          <a:p>
            <a:r>
              <a:t>Texte du titre</a:t>
            </a:r>
          </a:p>
        </p:txBody>
      </p:sp>
      <p:sp>
        <p:nvSpPr>
          <p:cNvPr id="22" name="Texte niveau 1…"/>
          <p:cNvSpPr txBox="1">
            <a:spLocks noGrp="1"/>
          </p:cNvSpPr>
          <p:nvPr>
            <p:ph type="body" sz="quarter" idx="1"/>
          </p:nvPr>
        </p:nvSpPr>
        <p:spPr>
          <a:xfrm>
            <a:off x="1435100" y="11430000"/>
            <a:ext cx="21526500" cy="1282700"/>
          </a:xfrm>
          <a:prstGeom prst="rect">
            <a:avLst/>
          </a:prstGeom>
        </p:spPr>
        <p:txBody>
          <a:bodyPr anchor="t"/>
          <a:lstStyle>
            <a:lvl1pPr marL="0" indent="0" algn="ctr">
              <a:spcBef>
                <a:spcPts val="0"/>
              </a:spcBef>
              <a:buSzTx/>
              <a:buNone/>
              <a:defRPr sz="3200">
                <a:solidFill>
                  <a:srgbClr val="FFFFFF"/>
                </a:solidFill>
              </a:defRPr>
            </a:lvl1pPr>
            <a:lvl2pPr marL="0" indent="0" algn="ctr">
              <a:spcBef>
                <a:spcPts val="0"/>
              </a:spcBef>
              <a:buSzTx/>
              <a:buNone/>
              <a:defRPr sz="3200">
                <a:solidFill>
                  <a:srgbClr val="FFFFFF"/>
                </a:solidFill>
              </a:defRPr>
            </a:lvl2pPr>
            <a:lvl3pPr marL="0" indent="0" algn="ctr">
              <a:spcBef>
                <a:spcPts val="0"/>
              </a:spcBef>
              <a:buSzTx/>
              <a:buNone/>
              <a:defRPr sz="3200">
                <a:solidFill>
                  <a:srgbClr val="FFFFFF"/>
                </a:solidFill>
              </a:defRPr>
            </a:lvl3pPr>
            <a:lvl4pPr marL="0" indent="0" algn="ctr">
              <a:spcBef>
                <a:spcPts val="0"/>
              </a:spcBef>
              <a:buSzTx/>
              <a:buNone/>
              <a:defRPr sz="3200">
                <a:solidFill>
                  <a:srgbClr val="FFFFFF"/>
                </a:solidFill>
              </a:defRPr>
            </a:lvl4pPr>
            <a:lvl5pPr marL="0" indent="0" algn="ctr">
              <a:spcBef>
                <a:spcPts val="0"/>
              </a:spcBef>
              <a:buSzTx/>
              <a:buNone/>
              <a:defRPr sz="3200">
                <a:solidFill>
                  <a:srgbClr val="FFFFFF"/>
                </a:solidFill>
              </a:defRPr>
            </a:lvl5pPr>
          </a:lstStyle>
          <a:p>
            <a:r>
              <a:t>Texte niveau 1</a:t>
            </a:r>
          </a:p>
          <a:p>
            <a:pPr lvl="1"/>
            <a:r>
              <a:t>Texte niveau 2</a:t>
            </a:r>
          </a:p>
          <a:p>
            <a:pPr lvl="2"/>
            <a:r>
              <a:t>Texte niveau 3</a:t>
            </a:r>
          </a:p>
          <a:p>
            <a:pPr lvl="3"/>
            <a:r>
              <a:t>Texte niveau 4</a:t>
            </a:r>
          </a:p>
          <a:p>
            <a:pPr lvl="4"/>
            <a:r>
              <a:t>Texte niveau 5</a:t>
            </a:r>
          </a:p>
        </p:txBody>
      </p:sp>
      <p:sp>
        <p:nvSpPr>
          <p:cNvPr id="23" name="Numéro de diapositive"/>
          <p:cNvSpPr txBox="1">
            <a:spLocks noGrp="1"/>
          </p:cNvSpPr>
          <p:nvPr>
            <p:ph type="sldNum" sz="quarter" idx="2"/>
          </p:nvPr>
        </p:nvSpPr>
        <p:spPr>
          <a:xfrm>
            <a:off x="11955253" y="13004800"/>
            <a:ext cx="453238" cy="461366"/>
          </a:xfrm>
          <a:prstGeom prst="rect">
            <a:avLst/>
          </a:prstGeom>
        </p:spPr>
        <p:txBody>
          <a:bodyPr anchor="t"/>
          <a:lstStyle/>
          <a:p>
            <a:pPr>
              <a:defRPr>
                <a:effectLst/>
              </a:defRPr>
            </a:pPr>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1422400" y="4940300"/>
            <a:ext cx="21526500" cy="3822700"/>
          </a:xfrm>
          <a:prstGeom prst="rect">
            <a:avLst/>
          </a:prstGeom>
        </p:spPr>
        <p:txBody>
          <a:bodyPr/>
          <a:lstStyle/>
          <a:p>
            <a:r>
              <a:t>Texte du titre</a:t>
            </a:r>
          </a:p>
        </p:txBody>
      </p:sp>
      <p:sp>
        <p:nvSpPr>
          <p:cNvPr id="31" name="Numéro de diapositive"/>
          <p:cNvSpPr txBox="1">
            <a:spLocks noGrp="1"/>
          </p:cNvSpPr>
          <p:nvPr>
            <p:ph type="sldNum" sz="quarter" idx="2"/>
          </p:nvPr>
        </p:nvSpPr>
        <p:spPr>
          <a:xfrm>
            <a:off x="11955253" y="13010554"/>
            <a:ext cx="453238" cy="461367"/>
          </a:xfrm>
          <a:prstGeom prst="rect">
            <a:avLst/>
          </a:prstGeom>
        </p:spPr>
        <p:txBody>
          <a:bodyPr anchor="t"/>
          <a:lstStyle/>
          <a:p>
            <a:pPr>
              <a:defRPr>
                <a:effectLst/>
              </a:defRPr>
            </a:pPr>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Image"/>
          <p:cNvSpPr>
            <a:spLocks noGrp="1"/>
          </p:cNvSpPr>
          <p:nvPr>
            <p:ph type="pic" idx="21"/>
          </p:nvPr>
        </p:nvSpPr>
        <p:spPr>
          <a:xfrm>
            <a:off x="13398500" y="596900"/>
            <a:ext cx="13030200" cy="121666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39" name="Texte du titre"/>
          <p:cNvSpPr txBox="1">
            <a:spLocks noGrp="1"/>
          </p:cNvSpPr>
          <p:nvPr>
            <p:ph type="title"/>
          </p:nvPr>
        </p:nvSpPr>
        <p:spPr>
          <a:xfrm>
            <a:off x="1435100" y="584200"/>
            <a:ext cx="10769600" cy="6464300"/>
          </a:xfrm>
          <a:prstGeom prst="rect">
            <a:avLst/>
          </a:prstGeom>
        </p:spPr>
        <p:txBody>
          <a:bodyPr anchor="b"/>
          <a:lstStyle>
            <a:lvl1pPr>
              <a:defRPr sz="7200"/>
            </a:lvl1pPr>
          </a:lstStyle>
          <a:p>
            <a:r>
              <a:t>Texte du titre</a:t>
            </a:r>
          </a:p>
        </p:txBody>
      </p:sp>
      <p:sp>
        <p:nvSpPr>
          <p:cNvPr id="40" name="Texte niveau 1…"/>
          <p:cNvSpPr txBox="1">
            <a:spLocks noGrp="1"/>
          </p:cNvSpPr>
          <p:nvPr>
            <p:ph type="body" sz="quarter" idx="1"/>
          </p:nvPr>
        </p:nvSpPr>
        <p:spPr>
          <a:xfrm>
            <a:off x="1435100" y="7378700"/>
            <a:ext cx="10769600" cy="5359400"/>
          </a:xfrm>
          <a:prstGeom prst="rect">
            <a:avLst/>
          </a:prstGeom>
        </p:spPr>
        <p:txBody>
          <a:bodyPr anchor="t"/>
          <a:lstStyle>
            <a:lvl1pPr marL="0" indent="0" algn="ctr">
              <a:spcBef>
                <a:spcPts val="0"/>
              </a:spcBef>
              <a:buSzTx/>
              <a:buNone/>
              <a:defRPr sz="3200">
                <a:solidFill>
                  <a:srgbClr val="FFFFFF"/>
                </a:solidFill>
              </a:defRPr>
            </a:lvl1pPr>
            <a:lvl2pPr marL="0" indent="0" algn="ctr">
              <a:spcBef>
                <a:spcPts val="0"/>
              </a:spcBef>
              <a:buSzTx/>
              <a:buNone/>
              <a:defRPr sz="3200">
                <a:solidFill>
                  <a:srgbClr val="FFFFFF"/>
                </a:solidFill>
              </a:defRPr>
            </a:lvl2pPr>
            <a:lvl3pPr marL="0" indent="0" algn="ctr">
              <a:spcBef>
                <a:spcPts val="0"/>
              </a:spcBef>
              <a:buSzTx/>
              <a:buNone/>
              <a:defRPr sz="3200">
                <a:solidFill>
                  <a:srgbClr val="FFFFFF"/>
                </a:solidFill>
              </a:defRPr>
            </a:lvl3pPr>
            <a:lvl4pPr marL="0" indent="0" algn="ctr">
              <a:spcBef>
                <a:spcPts val="0"/>
              </a:spcBef>
              <a:buSzTx/>
              <a:buNone/>
              <a:defRPr sz="3200">
                <a:solidFill>
                  <a:srgbClr val="FFFFFF"/>
                </a:solidFill>
              </a:defRPr>
            </a:lvl4pPr>
            <a:lvl5pPr marL="0" indent="0" algn="ctr">
              <a:spcBef>
                <a:spcPts val="0"/>
              </a:spcBef>
              <a:buSzTx/>
              <a:buNone/>
              <a:defRPr sz="3200">
                <a:solidFill>
                  <a:srgbClr val="FFFFFF"/>
                </a:solidFill>
              </a:defRPr>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xfrm>
            <a:off x="11955253" y="13010554"/>
            <a:ext cx="453238" cy="461367"/>
          </a:xfrm>
          <a:prstGeom prst="rect">
            <a:avLst/>
          </a:prstGeom>
        </p:spPr>
        <p:txBody>
          <a:bodyPr anchor="t"/>
          <a:lstStyle/>
          <a:p>
            <a:pPr>
              <a:defRPr>
                <a:effectLst/>
              </a:defRPr>
            </a:pPr>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Texte du titre"/>
          <p:cNvSpPr txBox="1">
            <a:spLocks noGrp="1"/>
          </p:cNvSpPr>
          <p:nvPr>
            <p:ph type="title"/>
          </p:nvPr>
        </p:nvSpPr>
        <p:spPr>
          <a:prstGeom prst="rect">
            <a:avLst/>
          </a:prstGeom>
        </p:spPr>
        <p:txBody>
          <a:bodyPr/>
          <a:lstStyle/>
          <a:p>
            <a:r>
              <a:t>Texte du titre</a:t>
            </a:r>
          </a:p>
        </p:txBody>
      </p:sp>
      <p:sp>
        <p:nvSpPr>
          <p:cNvPr id="49" name="Numéro de diapositive"/>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p>
            <a:r>
              <a:t>Texte du titre</a:t>
            </a:r>
          </a:p>
        </p:txBody>
      </p:sp>
      <p:sp>
        <p:nvSpPr>
          <p:cNvPr id="57" name="Texte niveau 1…"/>
          <p:cNvSpPr txBox="1">
            <a:spLocks noGrp="1"/>
          </p:cNvSpPr>
          <p:nvPr>
            <p:ph type="body" idx="1"/>
          </p:nvPr>
        </p:nvSpPr>
        <p:spPr>
          <a:xfrm>
            <a:off x="1435100" y="3898900"/>
            <a:ext cx="21526500" cy="80518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8" name="Numéro de diapositive"/>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3322300" y="2184400"/>
            <a:ext cx="11519605" cy="10756121"/>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66" name="Texte du titre"/>
          <p:cNvSpPr txBox="1">
            <a:spLocks noGrp="1"/>
          </p:cNvSpPr>
          <p:nvPr>
            <p:ph type="title"/>
          </p:nvPr>
        </p:nvSpPr>
        <p:spPr>
          <a:xfrm>
            <a:off x="1435100" y="1003300"/>
            <a:ext cx="21526500" cy="2209800"/>
          </a:xfrm>
          <a:prstGeom prst="rect">
            <a:avLst/>
          </a:prstGeom>
        </p:spPr>
        <p:txBody>
          <a:bodyPr/>
          <a:lstStyle/>
          <a:p>
            <a:r>
              <a:t>Texte du titre</a:t>
            </a:r>
          </a:p>
        </p:txBody>
      </p:sp>
      <p:sp>
        <p:nvSpPr>
          <p:cNvPr id="67" name="Texte niveau 1…"/>
          <p:cNvSpPr txBox="1">
            <a:spLocks noGrp="1"/>
          </p:cNvSpPr>
          <p:nvPr>
            <p:ph type="body" sz="half" idx="1"/>
          </p:nvPr>
        </p:nvSpPr>
        <p:spPr>
          <a:xfrm>
            <a:off x="1422400" y="3302000"/>
            <a:ext cx="10109200" cy="9398000"/>
          </a:xfrm>
          <a:prstGeom prst="rect">
            <a:avLst/>
          </a:prstGeom>
        </p:spPr>
        <p:txBody>
          <a:bodyPr/>
          <a:lstStyle>
            <a:lvl1pPr marL="457200" indent="-457200">
              <a:spcBef>
                <a:spcPts val="4500"/>
              </a:spcBef>
              <a:defRPr sz="3800"/>
            </a:lvl1pPr>
            <a:lvl2pPr marL="914400" indent="-457200">
              <a:spcBef>
                <a:spcPts val="4500"/>
              </a:spcBef>
              <a:defRPr sz="3800"/>
            </a:lvl2pPr>
            <a:lvl3pPr marL="1371600" indent="-457200">
              <a:spcBef>
                <a:spcPts val="4500"/>
              </a:spcBef>
              <a:defRPr sz="3800"/>
            </a:lvl3pPr>
            <a:lvl4pPr marL="1828800" indent="-457200">
              <a:spcBef>
                <a:spcPts val="4500"/>
              </a:spcBef>
              <a:defRPr sz="3800"/>
            </a:lvl4pPr>
            <a:lvl5pPr marL="2286000" indent="-457200">
              <a:spcBef>
                <a:spcPts val="4500"/>
              </a:spcBef>
              <a:defRPr sz="3800"/>
            </a:lvl5pPr>
          </a:lstStyle>
          <a:p>
            <a:r>
              <a:t>Texte niveau 1</a:t>
            </a:r>
          </a:p>
          <a:p>
            <a:pPr lvl="1"/>
            <a:r>
              <a:t>Texte niveau 2</a:t>
            </a:r>
          </a:p>
          <a:p>
            <a:pPr lvl="2"/>
            <a:r>
              <a:t>Texte niveau 3</a:t>
            </a:r>
          </a:p>
          <a:p>
            <a:pPr lvl="3"/>
            <a:r>
              <a:t>Texte niveau 4</a:t>
            </a:r>
          </a:p>
          <a:p>
            <a:pPr lvl="4"/>
            <a:r>
              <a:t>Texte niveau 5</a:t>
            </a:r>
          </a:p>
        </p:txBody>
      </p:sp>
      <p:sp>
        <p:nvSpPr>
          <p:cNvPr id="68" name="Numéro de diapositive"/>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6" name="Numéro de diapositive"/>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3868400" y="6375400"/>
            <a:ext cx="9194800" cy="6570182"/>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4" name="Image"/>
          <p:cNvSpPr>
            <a:spLocks noGrp="1"/>
          </p:cNvSpPr>
          <p:nvPr>
            <p:ph type="pic" sz="half" idx="22"/>
          </p:nvPr>
        </p:nvSpPr>
        <p:spPr>
          <a:xfrm>
            <a:off x="13550900" y="-419100"/>
            <a:ext cx="9512300" cy="95123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5" name="Image"/>
          <p:cNvSpPr>
            <a:spLocks noGrp="1"/>
          </p:cNvSpPr>
          <p:nvPr>
            <p:ph type="pic" idx="23"/>
          </p:nvPr>
        </p:nvSpPr>
        <p:spPr>
          <a:xfrm>
            <a:off x="1346200" y="596900"/>
            <a:ext cx="13030200" cy="12166600"/>
          </a:xfrm>
          <a:prstGeom prst="rect">
            <a:avLst/>
          </a:prstGeom>
          <a:ln w="25400"/>
          <a:effectLst>
            <a:outerShdw blurRad="254000" dist="127000" dir="5400000" rotWithShape="0">
              <a:srgbClr val="000000">
                <a:alpha val="70000"/>
              </a:srgbClr>
            </a:outerShdw>
          </a:effectLst>
        </p:spPr>
        <p:txBody>
          <a:bodyPr lIns="91439" tIns="45719" rIns="91439" bIns="45719" anchor="t">
            <a:noAutofit/>
          </a:bodyPr>
          <a:lstStyle/>
          <a:p>
            <a:endParaRPr/>
          </a:p>
        </p:txBody>
      </p:sp>
      <p:sp>
        <p:nvSpPr>
          <p:cNvPr id="86" name="Numéro de diapositive"/>
          <p:cNvSpPr txBox="1">
            <a:spLocks noGrp="1"/>
          </p:cNvSpPr>
          <p:nvPr>
            <p:ph type="sldNum" sz="quarter" idx="2"/>
          </p:nvPr>
        </p:nvSpPr>
        <p:spPr>
          <a:prstGeom prst="rect">
            <a:avLst/>
          </a:prstGeom>
        </p:spPr>
        <p:txBody>
          <a:bodyPr/>
          <a:lstStyle/>
          <a:p>
            <a:pPr>
              <a:defRPr>
                <a:effectLst/>
              </a:defRPr>
            </a:pPr>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exte niveau 1…"/>
          <p:cNvSpPr txBox="1">
            <a:spLocks noGrp="1"/>
          </p:cNvSpPr>
          <p:nvPr>
            <p:ph type="body" idx="1"/>
          </p:nvPr>
        </p:nvSpPr>
        <p:spPr>
          <a:xfrm>
            <a:off x="1435100" y="1574800"/>
            <a:ext cx="21526500" cy="1056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Texte niveau 1</a:t>
            </a:r>
          </a:p>
          <a:p>
            <a:pPr lvl="1"/>
            <a:r>
              <a:t>Texte niveau 2</a:t>
            </a:r>
          </a:p>
          <a:p>
            <a:pPr lvl="2"/>
            <a:r>
              <a:t>Texte niveau 3</a:t>
            </a:r>
          </a:p>
          <a:p>
            <a:pPr lvl="3"/>
            <a:r>
              <a:t>Texte niveau 4</a:t>
            </a:r>
          </a:p>
          <a:p>
            <a:pPr lvl="4"/>
            <a:r>
              <a:t>Texte niveau 5</a:t>
            </a:r>
          </a:p>
        </p:txBody>
      </p:sp>
      <p:sp>
        <p:nvSpPr>
          <p:cNvPr id="3" name="Texte du titre"/>
          <p:cNvSpPr txBox="1">
            <a:spLocks noGrp="1"/>
          </p:cNvSpPr>
          <p:nvPr>
            <p:ph type="title"/>
          </p:nvPr>
        </p:nvSpPr>
        <p:spPr>
          <a:xfrm>
            <a:off x="1435100" y="330200"/>
            <a:ext cx="21526500" cy="35687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Texte du titre</a:t>
            </a:r>
          </a:p>
        </p:txBody>
      </p:sp>
      <p:sp>
        <p:nvSpPr>
          <p:cNvPr id="4" name="Numéro de diapositive"/>
          <p:cNvSpPr txBox="1">
            <a:spLocks noGrp="1"/>
          </p:cNvSpPr>
          <p:nvPr>
            <p:ph type="sldNum" sz="quarter" idx="2"/>
          </p:nvPr>
        </p:nvSpPr>
        <p:spPr>
          <a:xfrm>
            <a:off x="11955253" y="13047167"/>
            <a:ext cx="453238" cy="461366"/>
          </a:xfrm>
          <a:prstGeom prst="rect">
            <a:avLst/>
          </a:prstGeom>
          <a:ln w="12700">
            <a:miter lim="400000"/>
          </a:ln>
        </p:spPr>
        <p:txBody>
          <a:bodyPr wrap="none" lIns="50800" tIns="50800" rIns="50800" bIns="50800" anchor="ctr">
            <a:spAutoFit/>
          </a:bodyPr>
          <a:lstStyle>
            <a:lvl1pPr>
              <a:defRPr sz="2400">
                <a:latin typeface="+mn-lt"/>
                <a:ea typeface="+mn-ea"/>
                <a:cs typeface="+mn-cs"/>
                <a:sym typeface="Helvetica Neue"/>
              </a:defRPr>
            </a:lvl1pPr>
          </a:lstStyle>
          <a:p>
            <a:pPr>
              <a:defRPr>
                <a:effectLst/>
              </a:defRPr>
            </a:pPr>
            <a:fld id="{86CB4B4D-7CA3-9044-876B-883B54F8677D}" type="slidenum">
              <a:t>‹N°›</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9000" b="1" i="0" u="none" strike="noStrike" cap="none" spc="0" baseline="0">
          <a:solidFill>
            <a:srgbClr val="FFFFFF"/>
          </a:solidFill>
          <a:effectLst>
            <a:outerShdw blurRad="50800" dist="25400" dir="5400000" rotWithShape="0">
              <a:srgbClr val="000000"/>
            </a:outerShdw>
          </a:effectLst>
          <a:uFillTx/>
          <a:latin typeface="+mn-lt"/>
          <a:ea typeface="+mn-ea"/>
          <a:cs typeface="+mn-cs"/>
          <a:sym typeface="Helvetica Neue"/>
        </a:defRPr>
      </a:lvl1pPr>
      <a:lvl2pPr marL="0" marR="0" indent="0" algn="ctr" defTabSz="825500" rtl="0" latinLnBrk="0">
        <a:lnSpc>
          <a:spcPct val="100000"/>
        </a:lnSpc>
        <a:spcBef>
          <a:spcPts val="0"/>
        </a:spcBef>
        <a:spcAft>
          <a:spcPts val="0"/>
        </a:spcAft>
        <a:buClrTx/>
        <a:buSzTx/>
        <a:buFontTx/>
        <a:buNone/>
        <a:tabLst/>
        <a:defRPr sz="9000" b="1" i="0" u="none" strike="noStrike" cap="none" spc="0" baseline="0">
          <a:solidFill>
            <a:srgbClr val="FFFFFF"/>
          </a:solidFill>
          <a:effectLst>
            <a:outerShdw blurRad="50800" dist="25400" dir="5400000" rotWithShape="0">
              <a:srgbClr val="000000"/>
            </a:outerShdw>
          </a:effectLst>
          <a:uFillTx/>
          <a:latin typeface="+mn-lt"/>
          <a:ea typeface="+mn-ea"/>
          <a:cs typeface="+mn-cs"/>
          <a:sym typeface="Helvetica Neue"/>
        </a:defRPr>
      </a:lvl2pPr>
      <a:lvl3pPr marL="0" marR="0" indent="0" algn="ctr" defTabSz="825500" rtl="0" latinLnBrk="0">
        <a:lnSpc>
          <a:spcPct val="100000"/>
        </a:lnSpc>
        <a:spcBef>
          <a:spcPts val="0"/>
        </a:spcBef>
        <a:spcAft>
          <a:spcPts val="0"/>
        </a:spcAft>
        <a:buClrTx/>
        <a:buSzTx/>
        <a:buFontTx/>
        <a:buNone/>
        <a:tabLst/>
        <a:defRPr sz="9000" b="1" i="0" u="none" strike="noStrike" cap="none" spc="0" baseline="0">
          <a:solidFill>
            <a:srgbClr val="FFFFFF"/>
          </a:solidFill>
          <a:effectLst>
            <a:outerShdw blurRad="50800" dist="25400" dir="5400000" rotWithShape="0">
              <a:srgbClr val="000000"/>
            </a:outerShdw>
          </a:effectLst>
          <a:uFillTx/>
          <a:latin typeface="+mn-lt"/>
          <a:ea typeface="+mn-ea"/>
          <a:cs typeface="+mn-cs"/>
          <a:sym typeface="Helvetica Neue"/>
        </a:defRPr>
      </a:lvl3pPr>
      <a:lvl4pPr marL="0" marR="0" indent="0" algn="ctr" defTabSz="825500" rtl="0" latinLnBrk="0">
        <a:lnSpc>
          <a:spcPct val="100000"/>
        </a:lnSpc>
        <a:spcBef>
          <a:spcPts val="0"/>
        </a:spcBef>
        <a:spcAft>
          <a:spcPts val="0"/>
        </a:spcAft>
        <a:buClrTx/>
        <a:buSzTx/>
        <a:buFontTx/>
        <a:buNone/>
        <a:tabLst/>
        <a:defRPr sz="9000" b="1" i="0" u="none" strike="noStrike" cap="none" spc="0" baseline="0">
          <a:solidFill>
            <a:srgbClr val="FFFFFF"/>
          </a:solidFill>
          <a:effectLst>
            <a:outerShdw blurRad="50800" dist="25400" dir="5400000" rotWithShape="0">
              <a:srgbClr val="000000"/>
            </a:outerShdw>
          </a:effectLst>
          <a:uFillTx/>
          <a:latin typeface="+mn-lt"/>
          <a:ea typeface="+mn-ea"/>
          <a:cs typeface="+mn-cs"/>
          <a:sym typeface="Helvetica Neue"/>
        </a:defRPr>
      </a:lvl4pPr>
      <a:lvl5pPr marL="0" marR="0" indent="0" algn="ctr" defTabSz="825500" rtl="0" latinLnBrk="0">
        <a:lnSpc>
          <a:spcPct val="100000"/>
        </a:lnSpc>
        <a:spcBef>
          <a:spcPts val="0"/>
        </a:spcBef>
        <a:spcAft>
          <a:spcPts val="0"/>
        </a:spcAft>
        <a:buClrTx/>
        <a:buSzTx/>
        <a:buFontTx/>
        <a:buNone/>
        <a:tabLst/>
        <a:defRPr sz="9000" b="1" i="0" u="none" strike="noStrike" cap="none" spc="0" baseline="0">
          <a:solidFill>
            <a:srgbClr val="FFFFFF"/>
          </a:solidFill>
          <a:effectLst>
            <a:outerShdw blurRad="50800" dist="25400" dir="5400000" rotWithShape="0">
              <a:srgbClr val="000000"/>
            </a:outerShdw>
          </a:effectLst>
          <a:uFillTx/>
          <a:latin typeface="+mn-lt"/>
          <a:ea typeface="+mn-ea"/>
          <a:cs typeface="+mn-cs"/>
          <a:sym typeface="Helvetica Neue"/>
        </a:defRPr>
      </a:lvl5pPr>
      <a:lvl6pPr marL="0" marR="0" indent="0" algn="ctr" defTabSz="825500" rtl="0" latinLnBrk="0">
        <a:lnSpc>
          <a:spcPct val="100000"/>
        </a:lnSpc>
        <a:spcBef>
          <a:spcPts val="0"/>
        </a:spcBef>
        <a:spcAft>
          <a:spcPts val="0"/>
        </a:spcAft>
        <a:buClrTx/>
        <a:buSzTx/>
        <a:buFontTx/>
        <a:buNone/>
        <a:tabLst/>
        <a:defRPr sz="9000" b="1" i="0" u="none" strike="noStrike" cap="none" spc="0" baseline="0">
          <a:solidFill>
            <a:srgbClr val="FFFFFF"/>
          </a:solidFill>
          <a:effectLst>
            <a:outerShdw blurRad="50800" dist="25400" dir="5400000" rotWithShape="0">
              <a:srgbClr val="000000"/>
            </a:outerShdw>
          </a:effectLst>
          <a:uFillTx/>
          <a:latin typeface="+mn-lt"/>
          <a:ea typeface="+mn-ea"/>
          <a:cs typeface="+mn-cs"/>
          <a:sym typeface="Helvetica Neue"/>
        </a:defRPr>
      </a:lvl6pPr>
      <a:lvl7pPr marL="0" marR="0" indent="0" algn="ctr" defTabSz="825500" rtl="0" latinLnBrk="0">
        <a:lnSpc>
          <a:spcPct val="100000"/>
        </a:lnSpc>
        <a:spcBef>
          <a:spcPts val="0"/>
        </a:spcBef>
        <a:spcAft>
          <a:spcPts val="0"/>
        </a:spcAft>
        <a:buClrTx/>
        <a:buSzTx/>
        <a:buFontTx/>
        <a:buNone/>
        <a:tabLst/>
        <a:defRPr sz="9000" b="1" i="0" u="none" strike="noStrike" cap="none" spc="0" baseline="0">
          <a:solidFill>
            <a:srgbClr val="FFFFFF"/>
          </a:solidFill>
          <a:effectLst>
            <a:outerShdw blurRad="50800" dist="25400" dir="5400000" rotWithShape="0">
              <a:srgbClr val="000000"/>
            </a:outerShdw>
          </a:effectLst>
          <a:uFillTx/>
          <a:latin typeface="+mn-lt"/>
          <a:ea typeface="+mn-ea"/>
          <a:cs typeface="+mn-cs"/>
          <a:sym typeface="Helvetica Neue"/>
        </a:defRPr>
      </a:lvl7pPr>
      <a:lvl8pPr marL="0" marR="0" indent="0" algn="ctr" defTabSz="825500" rtl="0" latinLnBrk="0">
        <a:lnSpc>
          <a:spcPct val="100000"/>
        </a:lnSpc>
        <a:spcBef>
          <a:spcPts val="0"/>
        </a:spcBef>
        <a:spcAft>
          <a:spcPts val="0"/>
        </a:spcAft>
        <a:buClrTx/>
        <a:buSzTx/>
        <a:buFontTx/>
        <a:buNone/>
        <a:tabLst/>
        <a:defRPr sz="9000" b="1" i="0" u="none" strike="noStrike" cap="none" spc="0" baseline="0">
          <a:solidFill>
            <a:srgbClr val="FFFFFF"/>
          </a:solidFill>
          <a:effectLst>
            <a:outerShdw blurRad="50800" dist="25400" dir="5400000" rotWithShape="0">
              <a:srgbClr val="000000"/>
            </a:outerShdw>
          </a:effectLst>
          <a:uFillTx/>
          <a:latin typeface="+mn-lt"/>
          <a:ea typeface="+mn-ea"/>
          <a:cs typeface="+mn-cs"/>
          <a:sym typeface="Helvetica Neue"/>
        </a:defRPr>
      </a:lvl8pPr>
      <a:lvl9pPr marL="0" marR="0" indent="0" algn="ctr" defTabSz="825500" rtl="0" latinLnBrk="0">
        <a:lnSpc>
          <a:spcPct val="100000"/>
        </a:lnSpc>
        <a:spcBef>
          <a:spcPts val="0"/>
        </a:spcBef>
        <a:spcAft>
          <a:spcPts val="0"/>
        </a:spcAft>
        <a:buClrTx/>
        <a:buSzTx/>
        <a:buFontTx/>
        <a:buNone/>
        <a:tabLst/>
        <a:defRPr sz="9000" b="1" i="0" u="none" strike="noStrike" cap="none" spc="0" baseline="0">
          <a:solidFill>
            <a:srgbClr val="FFFFFF"/>
          </a:solidFill>
          <a:effectLst>
            <a:outerShdw blurRad="50800" dist="25400" dir="5400000" rotWithShape="0">
              <a:srgbClr val="000000"/>
            </a:outerShdw>
          </a:effectLst>
          <a:uFillTx/>
          <a:latin typeface="+mn-lt"/>
          <a:ea typeface="+mn-ea"/>
          <a:cs typeface="+mn-cs"/>
          <a:sym typeface="Helvetica Neue"/>
        </a:defRPr>
      </a:lvl9pPr>
    </p:titleStyle>
    <p:bodyStyle>
      <a:lvl1pPr marL="546100" marR="0" indent="-546100" algn="l" defTabSz="825500" rtl="0" latinLnBrk="0">
        <a:lnSpc>
          <a:spcPct val="100000"/>
        </a:lnSpc>
        <a:spcBef>
          <a:spcPts val="5900"/>
        </a:spcBef>
        <a:spcAft>
          <a:spcPts val="0"/>
        </a:spcAft>
        <a:buClrTx/>
        <a:buSzPct val="75000"/>
        <a:buFontTx/>
        <a:buChar char="•"/>
        <a:tabLst/>
        <a:defRPr sz="4600" b="0" i="0" u="none" strike="noStrike" cap="none" spc="0" baseline="0">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1pPr>
      <a:lvl2pPr marL="1092200" marR="0" indent="-546100" algn="l" defTabSz="825500" rtl="0" latinLnBrk="0">
        <a:lnSpc>
          <a:spcPct val="100000"/>
        </a:lnSpc>
        <a:spcBef>
          <a:spcPts val="5900"/>
        </a:spcBef>
        <a:spcAft>
          <a:spcPts val="0"/>
        </a:spcAft>
        <a:buClrTx/>
        <a:buSzPct val="75000"/>
        <a:buFontTx/>
        <a:buChar char="•"/>
        <a:tabLst/>
        <a:defRPr sz="4600" b="0" i="0" u="none" strike="noStrike" cap="none" spc="0" baseline="0">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2pPr>
      <a:lvl3pPr marL="1638300" marR="0" indent="-546100" algn="l" defTabSz="825500" rtl="0" latinLnBrk="0">
        <a:lnSpc>
          <a:spcPct val="100000"/>
        </a:lnSpc>
        <a:spcBef>
          <a:spcPts val="5900"/>
        </a:spcBef>
        <a:spcAft>
          <a:spcPts val="0"/>
        </a:spcAft>
        <a:buClrTx/>
        <a:buSzPct val="75000"/>
        <a:buFontTx/>
        <a:buChar char="•"/>
        <a:tabLst/>
        <a:defRPr sz="4600" b="0" i="0" u="none" strike="noStrike" cap="none" spc="0" baseline="0">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3pPr>
      <a:lvl4pPr marL="2184400" marR="0" indent="-546100" algn="l" defTabSz="825500" rtl="0" latinLnBrk="0">
        <a:lnSpc>
          <a:spcPct val="100000"/>
        </a:lnSpc>
        <a:spcBef>
          <a:spcPts val="5900"/>
        </a:spcBef>
        <a:spcAft>
          <a:spcPts val="0"/>
        </a:spcAft>
        <a:buClrTx/>
        <a:buSzPct val="75000"/>
        <a:buFontTx/>
        <a:buChar char="•"/>
        <a:tabLst/>
        <a:defRPr sz="4600" b="0" i="0" u="none" strike="noStrike" cap="none" spc="0" baseline="0">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4pPr>
      <a:lvl5pPr marL="2730500" marR="0" indent="-546100" algn="l" defTabSz="825500" rtl="0" latinLnBrk="0">
        <a:lnSpc>
          <a:spcPct val="100000"/>
        </a:lnSpc>
        <a:spcBef>
          <a:spcPts val="5900"/>
        </a:spcBef>
        <a:spcAft>
          <a:spcPts val="0"/>
        </a:spcAft>
        <a:buClrTx/>
        <a:buSzPct val="75000"/>
        <a:buFontTx/>
        <a:buChar char="•"/>
        <a:tabLst/>
        <a:defRPr sz="4600" b="0" i="0" u="none" strike="noStrike" cap="none" spc="0" baseline="0">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5pPr>
      <a:lvl6pPr marL="3276600" marR="0" indent="-546100" algn="l" defTabSz="825500" rtl="0" latinLnBrk="0">
        <a:lnSpc>
          <a:spcPct val="100000"/>
        </a:lnSpc>
        <a:spcBef>
          <a:spcPts val="5900"/>
        </a:spcBef>
        <a:spcAft>
          <a:spcPts val="0"/>
        </a:spcAft>
        <a:buClrTx/>
        <a:buSzPct val="75000"/>
        <a:buFontTx/>
        <a:buChar char="•"/>
        <a:tabLst/>
        <a:defRPr sz="4600" b="0" i="0" u="none" strike="noStrike" cap="none" spc="0" baseline="0">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6pPr>
      <a:lvl7pPr marL="3822700" marR="0" indent="-546100" algn="l" defTabSz="825500" rtl="0" latinLnBrk="0">
        <a:lnSpc>
          <a:spcPct val="100000"/>
        </a:lnSpc>
        <a:spcBef>
          <a:spcPts val="5900"/>
        </a:spcBef>
        <a:spcAft>
          <a:spcPts val="0"/>
        </a:spcAft>
        <a:buClrTx/>
        <a:buSzPct val="75000"/>
        <a:buFontTx/>
        <a:buChar char="•"/>
        <a:tabLst/>
        <a:defRPr sz="4600" b="0" i="0" u="none" strike="noStrike" cap="none" spc="0" baseline="0">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7pPr>
      <a:lvl8pPr marL="4368800" marR="0" indent="-546100" algn="l" defTabSz="825500" rtl="0" latinLnBrk="0">
        <a:lnSpc>
          <a:spcPct val="100000"/>
        </a:lnSpc>
        <a:spcBef>
          <a:spcPts val="5900"/>
        </a:spcBef>
        <a:spcAft>
          <a:spcPts val="0"/>
        </a:spcAft>
        <a:buClrTx/>
        <a:buSzPct val="75000"/>
        <a:buFontTx/>
        <a:buChar char="•"/>
        <a:tabLst/>
        <a:defRPr sz="4600" b="0" i="0" u="none" strike="noStrike" cap="none" spc="0" baseline="0">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8pPr>
      <a:lvl9pPr marL="4914900" marR="0" indent="-546100" algn="l" defTabSz="825500" rtl="0" latinLnBrk="0">
        <a:lnSpc>
          <a:spcPct val="100000"/>
        </a:lnSpc>
        <a:spcBef>
          <a:spcPts val="5900"/>
        </a:spcBef>
        <a:spcAft>
          <a:spcPts val="0"/>
        </a:spcAft>
        <a:buClrTx/>
        <a:buSzPct val="75000"/>
        <a:buFontTx/>
        <a:buChar char="•"/>
        <a:tabLst/>
        <a:defRPr sz="4600" b="0" i="0" u="none" strike="noStrike" cap="none" spc="0" baseline="0">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Sujet.png" descr="Sujet.png"/>
          <p:cNvPicPr>
            <a:picLocks noChangeAspect="1"/>
          </p:cNvPicPr>
          <p:nvPr/>
        </p:nvPicPr>
        <p:blipFill>
          <a:blip r:embed="rId2"/>
          <a:stretch>
            <a:fillRect/>
          </a:stretch>
        </p:blipFill>
        <p:spPr>
          <a:xfrm>
            <a:off x="150493" y="2388242"/>
            <a:ext cx="24095714" cy="5714632"/>
          </a:xfrm>
          <a:prstGeom prst="rect">
            <a:avLst/>
          </a:prstGeom>
          <a:ln w="12700">
            <a:miter lim="400000"/>
          </a:ln>
        </p:spPr>
      </p:pic>
      <p:pic>
        <p:nvPicPr>
          <p:cNvPr id="120" name="Image" descr="Image"/>
          <p:cNvPicPr>
            <a:picLocks noGrp="1" noChangeAspect="1"/>
          </p:cNvPicPr>
          <p:nvPr>
            <p:ph type="pic" idx="21"/>
          </p:nvPr>
        </p:nvPicPr>
        <p:blipFill>
          <a:blip r:embed="rId3"/>
          <a:srcRect l="2696" r="2696"/>
          <a:stretch>
            <a:fillRect/>
          </a:stretch>
        </p:blipFill>
        <p:spPr>
          <a:xfrm>
            <a:off x="4597400" y="1067257"/>
            <a:ext cx="15177586" cy="8356601"/>
          </a:xfrm>
          <a:prstGeom prst="rect">
            <a:avLst/>
          </a:prstGeom>
        </p:spPr>
      </p:pic>
      <p:sp>
        <p:nvSpPr>
          <p:cNvPr id="121" name="Resco : la pêche aux truites"/>
          <p:cNvSpPr txBox="1">
            <a:spLocks noGrp="1"/>
          </p:cNvSpPr>
          <p:nvPr>
            <p:ph type="title"/>
          </p:nvPr>
        </p:nvSpPr>
        <p:spPr>
          <a:prstGeom prst="rect">
            <a:avLst/>
          </a:prstGeom>
        </p:spPr>
        <p:txBody>
          <a:bodyPr/>
          <a:lstStyle>
            <a:lvl1pPr>
              <a:defRPr u="sng"/>
            </a:lvl1pPr>
          </a:lstStyle>
          <a:p>
            <a:r>
              <a:t>Resco : la pêche aux truites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ommaire :"/>
          <p:cNvSpPr txBox="1">
            <a:spLocks noGrp="1"/>
          </p:cNvSpPr>
          <p:nvPr>
            <p:ph type="title"/>
          </p:nvPr>
        </p:nvSpPr>
        <p:spPr>
          <a:prstGeom prst="rect">
            <a:avLst/>
          </a:prstGeom>
        </p:spPr>
        <p:txBody>
          <a:bodyPr/>
          <a:lstStyle>
            <a:lvl1pPr algn="l">
              <a:defRPr u="sng"/>
            </a:lvl1pPr>
          </a:lstStyle>
          <a:p>
            <a:r>
              <a:t>Sommaire :</a:t>
            </a:r>
          </a:p>
        </p:txBody>
      </p:sp>
      <p:sp>
        <p:nvSpPr>
          <p:cNvPr id="124" name="Introduction…"/>
          <p:cNvSpPr txBox="1">
            <a:spLocks noGrp="1"/>
          </p:cNvSpPr>
          <p:nvPr>
            <p:ph type="body" idx="1"/>
          </p:nvPr>
        </p:nvSpPr>
        <p:spPr>
          <a:prstGeom prst="rect">
            <a:avLst/>
          </a:prstGeom>
        </p:spPr>
        <p:txBody>
          <a:bodyPr anchor="t"/>
          <a:lstStyle/>
          <a:p>
            <a:r>
              <a:rPr dirty="0"/>
              <a:t>Introduction</a:t>
            </a:r>
          </a:p>
          <a:p>
            <a:r>
              <a:rPr dirty="0"/>
              <a:t>1. Nos questions</a:t>
            </a:r>
          </a:p>
          <a:p>
            <a:r>
              <a:rPr dirty="0"/>
              <a:t>2. Nos d</a:t>
            </a:r>
            <a:r>
              <a:rPr lang="fr-FR" dirty="0"/>
              <a:t>é</a:t>
            </a:r>
            <a:r>
              <a:rPr dirty="0"/>
              <a:t>marches  </a:t>
            </a:r>
          </a:p>
          <a:p>
            <a:r>
              <a:rPr dirty="0"/>
              <a:t>Conclusion</a:t>
            </a:r>
          </a:p>
        </p:txBody>
      </p:sp>
      <p:pic>
        <p:nvPicPr>
          <p:cNvPr id="125" name="Sujet.png" descr="Sujet.png"/>
          <p:cNvPicPr>
            <a:picLocks noChangeAspect="1"/>
          </p:cNvPicPr>
          <p:nvPr/>
        </p:nvPicPr>
        <p:blipFill>
          <a:blip r:embed="rId2"/>
          <a:stretch>
            <a:fillRect/>
          </a:stretch>
        </p:blipFill>
        <p:spPr>
          <a:xfrm rot="5556189">
            <a:off x="9426558" y="5278767"/>
            <a:ext cx="13317657" cy="315846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Introduction"/>
          <p:cNvSpPr txBox="1">
            <a:spLocks noGrp="1"/>
          </p:cNvSpPr>
          <p:nvPr>
            <p:ph type="title"/>
          </p:nvPr>
        </p:nvSpPr>
        <p:spPr>
          <a:prstGeom prst="rect">
            <a:avLst/>
          </a:prstGeom>
        </p:spPr>
        <p:txBody>
          <a:bodyPr/>
          <a:lstStyle>
            <a:lvl1pPr>
              <a:defRPr u="sng"/>
            </a:lvl1pPr>
          </a:lstStyle>
          <a:p>
            <a:r>
              <a:t>Introduction  </a:t>
            </a:r>
          </a:p>
        </p:txBody>
      </p:sp>
      <p:sp>
        <p:nvSpPr>
          <p:cNvPr id="128" name="La fédération de pêche a décidé la réintroduction de truites fario dans la rivière Kamo, en lâchant une centaine de truites de trois ans. La fédération détermine chaque année les quotas de truites pouvant être prélevées dans la rivière.…"/>
          <p:cNvSpPr txBox="1">
            <a:spLocks noGrp="1"/>
          </p:cNvSpPr>
          <p:nvPr>
            <p:ph type="body" idx="1"/>
          </p:nvPr>
        </p:nvSpPr>
        <p:spPr>
          <a:xfrm>
            <a:off x="1435100" y="2832100"/>
            <a:ext cx="21526500" cy="8051800"/>
          </a:xfrm>
          <a:prstGeom prst="rect">
            <a:avLst/>
          </a:prstGeom>
        </p:spPr>
        <p:txBody>
          <a:bodyPr anchor="t"/>
          <a:lstStyle/>
          <a:p>
            <a:pPr marL="0" indent="0" algn="ctr" defTabSz="457200">
              <a:lnSpc>
                <a:spcPts val="6900"/>
              </a:lnSpc>
              <a:spcBef>
                <a:spcPts val="0"/>
              </a:spcBef>
              <a:buSzTx/>
              <a:buNone/>
              <a:defRPr sz="4300">
                <a:solidFill>
                  <a:srgbClr val="FFFFFF"/>
                </a:solidFill>
                <a:effectLst/>
                <a:latin typeface="Calibri"/>
                <a:ea typeface="Calibri"/>
                <a:cs typeface="Calibri"/>
                <a:sym typeface="Calibri"/>
              </a:defRPr>
            </a:pPr>
            <a:r>
              <a:t>La fédération de pêche a décidé la réintroduction de truites fario dans la rivière Kamo, en lâchant une centaine de truites de trois ans. La fédération détermine chaque année les quotas de truites pouvant être prélevées dans la rivière.</a:t>
            </a:r>
          </a:p>
          <a:p>
            <a:pPr marL="0" indent="0" algn="ctr" defTabSz="457200">
              <a:lnSpc>
                <a:spcPts val="6900"/>
              </a:lnSpc>
              <a:spcBef>
                <a:spcPts val="0"/>
              </a:spcBef>
              <a:buSzTx/>
              <a:buNone/>
              <a:defRPr sz="4300">
                <a:solidFill>
                  <a:srgbClr val="FFFFFF"/>
                </a:solidFill>
                <a:effectLst/>
                <a:latin typeface="Calibri"/>
                <a:ea typeface="Calibri"/>
                <a:cs typeface="Calibri"/>
                <a:sym typeface="Calibri"/>
              </a:defRPr>
            </a:pPr>
            <a:r>
              <a:rPr b="1"/>
              <a:t>Comment la fédération doit-elle planifier les quotas pour que les pêcheurs puissent déguster le maximum de truites lors des vingt prochaines années ?</a:t>
            </a:r>
            <a:endParaRPr>
              <a:latin typeface="Times Roman"/>
              <a:ea typeface="Times Roman"/>
              <a:cs typeface="Times Roman"/>
              <a:sym typeface="Times Roman"/>
            </a:endParaRPr>
          </a:p>
        </p:txBody>
      </p:sp>
      <p:pic>
        <p:nvPicPr>
          <p:cNvPr id="129" name="Sujet.png" descr="Sujet.png"/>
          <p:cNvPicPr>
            <a:picLocks noChangeAspect="1"/>
          </p:cNvPicPr>
          <p:nvPr/>
        </p:nvPicPr>
        <p:blipFill>
          <a:blip r:embed="rId2"/>
          <a:stretch>
            <a:fillRect/>
          </a:stretch>
        </p:blipFill>
        <p:spPr>
          <a:xfrm>
            <a:off x="5665989" y="8102311"/>
            <a:ext cx="13064722" cy="309848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1.Nos questions :"/>
          <p:cNvSpPr txBox="1">
            <a:spLocks noGrp="1"/>
          </p:cNvSpPr>
          <p:nvPr>
            <p:ph type="title"/>
          </p:nvPr>
        </p:nvSpPr>
        <p:spPr>
          <a:prstGeom prst="rect">
            <a:avLst/>
          </a:prstGeom>
        </p:spPr>
        <p:txBody>
          <a:bodyPr/>
          <a:lstStyle>
            <a:lvl1pPr>
              <a:defRPr u="sng"/>
            </a:lvl1pPr>
          </a:lstStyle>
          <a:p>
            <a:r>
              <a:t>1.Nos questions :</a:t>
            </a:r>
          </a:p>
        </p:txBody>
      </p:sp>
      <p:sp>
        <p:nvSpPr>
          <p:cNvPr id="132" name="Nos informations de départ n’étant pas assez précises pour résoudre l’exercice, la première étape fut de poser des questions aux organisateurs et aux autres participants; les voici :"/>
          <p:cNvSpPr txBox="1">
            <a:spLocks noGrp="1"/>
          </p:cNvSpPr>
          <p:nvPr>
            <p:ph type="body" sz="quarter" idx="1"/>
          </p:nvPr>
        </p:nvSpPr>
        <p:spPr>
          <a:xfrm>
            <a:off x="1291024" y="4203115"/>
            <a:ext cx="22068868" cy="2148643"/>
          </a:xfrm>
          <a:prstGeom prst="rect">
            <a:avLst/>
          </a:prstGeom>
        </p:spPr>
        <p:txBody>
          <a:bodyPr/>
          <a:lstStyle>
            <a:lvl1pPr marL="0" indent="0" defTabSz="457200">
              <a:lnSpc>
                <a:spcPts val="6400"/>
              </a:lnSpc>
              <a:spcBef>
                <a:spcPts val="0"/>
              </a:spcBef>
              <a:buSzTx/>
              <a:buNone/>
              <a:defRPr sz="3900">
                <a:solidFill>
                  <a:srgbClr val="FFFFFF"/>
                </a:solidFill>
                <a:latin typeface="Calibri"/>
                <a:ea typeface="Calibri"/>
                <a:cs typeface="Calibri"/>
                <a:sym typeface="Calibri"/>
              </a:defRPr>
            </a:lvl1pPr>
          </a:lstStyle>
          <a:p>
            <a:pPr>
              <a:defRPr>
                <a:effectLst/>
              </a:defRPr>
            </a:pPr>
            <a:r>
              <a:t>Nos informations de départ n’étant pas assez précises pour résoudre l’exercice, la première étape fut de poser des questions aux organisateurs et aux autres participants; les voici :</a:t>
            </a:r>
          </a:p>
        </p:txBody>
      </p:sp>
      <p:pic>
        <p:nvPicPr>
          <p:cNvPr id="133" name="Sujet.png" descr="Sujet.png"/>
          <p:cNvPicPr>
            <a:picLocks noChangeAspect="1"/>
          </p:cNvPicPr>
          <p:nvPr/>
        </p:nvPicPr>
        <p:blipFill>
          <a:blip r:embed="rId2">
            <a:alphaModFix amt="44935"/>
          </a:blip>
          <a:srcRect/>
          <a:stretch>
            <a:fillRect/>
          </a:stretch>
        </p:blipFill>
        <p:spPr>
          <a:xfrm>
            <a:off x="5440939" y="822440"/>
            <a:ext cx="15833693" cy="3755180"/>
          </a:xfrm>
          <a:prstGeom prst="rect">
            <a:avLst/>
          </a:prstGeom>
          <a:ln w="12700">
            <a:miter lim="400000"/>
          </a:ln>
        </p:spPr>
      </p:pic>
      <p:grpSp>
        <p:nvGrpSpPr>
          <p:cNvPr id="136" name="IMG_ABE0494F3DC7-1.jpeg"/>
          <p:cNvGrpSpPr/>
          <p:nvPr/>
        </p:nvGrpSpPr>
        <p:grpSpPr>
          <a:xfrm>
            <a:off x="3128841" y="6298225"/>
            <a:ext cx="5898330" cy="7329001"/>
            <a:chOff x="0" y="0"/>
            <a:chExt cx="5898329" cy="7328999"/>
          </a:xfrm>
        </p:grpSpPr>
        <p:pic>
          <p:nvPicPr>
            <p:cNvPr id="135" name="IMG_ABE0494F3DC7-1.jpeg" descr="IMG_ABE0494F3DC7-1.jpeg"/>
            <p:cNvPicPr>
              <a:picLocks noChangeAspect="1"/>
            </p:cNvPicPr>
            <p:nvPr/>
          </p:nvPicPr>
          <p:blipFill>
            <a:blip r:embed="rId3"/>
            <a:stretch>
              <a:fillRect/>
            </a:stretch>
          </p:blipFill>
          <p:spPr>
            <a:xfrm>
              <a:off x="215900" y="139700"/>
              <a:ext cx="5466530" cy="6770200"/>
            </a:xfrm>
            <a:prstGeom prst="rect">
              <a:avLst/>
            </a:prstGeom>
            <a:ln>
              <a:noFill/>
            </a:ln>
            <a:effectLst/>
          </p:spPr>
        </p:pic>
        <p:pic>
          <p:nvPicPr>
            <p:cNvPr id="134" name="IMG_ABE0494F3DC7-1.jpeg" descr="IMG_ABE0494F3DC7-1.jpeg"/>
            <p:cNvPicPr>
              <a:picLocks/>
            </p:cNvPicPr>
            <p:nvPr/>
          </p:nvPicPr>
          <p:blipFill>
            <a:blip r:embed="rId4"/>
            <a:stretch>
              <a:fillRect/>
            </a:stretch>
          </p:blipFill>
          <p:spPr>
            <a:xfrm>
              <a:off x="0" y="0"/>
              <a:ext cx="5898330" cy="7329000"/>
            </a:xfrm>
            <a:prstGeom prst="rect">
              <a:avLst/>
            </a:prstGeom>
            <a:effectLst/>
          </p:spPr>
        </p:pic>
      </p:grpSp>
      <p:pic>
        <p:nvPicPr>
          <p:cNvPr id="137" name="IMG_3DDE7097EC9A-1.jpeg" descr="IMG_3DDE7097EC9A-1.jpeg"/>
          <p:cNvPicPr>
            <a:picLocks noChangeAspect="1"/>
          </p:cNvPicPr>
          <p:nvPr/>
        </p:nvPicPr>
        <p:blipFill>
          <a:blip r:embed="rId5"/>
          <a:stretch>
            <a:fillRect/>
          </a:stretch>
        </p:blipFill>
        <p:spPr>
          <a:xfrm>
            <a:off x="13393732" y="6843180"/>
            <a:ext cx="6810968" cy="550514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2. Nos démarches :"/>
          <p:cNvSpPr txBox="1">
            <a:spLocks noGrp="1"/>
          </p:cNvSpPr>
          <p:nvPr>
            <p:ph type="title"/>
          </p:nvPr>
        </p:nvSpPr>
        <p:spPr>
          <a:xfrm>
            <a:off x="1435100" y="330200"/>
            <a:ext cx="21526500" cy="1793678"/>
          </a:xfrm>
          <a:prstGeom prst="rect">
            <a:avLst/>
          </a:prstGeom>
        </p:spPr>
        <p:txBody>
          <a:bodyPr/>
          <a:lstStyle>
            <a:lvl1pPr>
              <a:defRPr u="sng"/>
            </a:lvl1pPr>
          </a:lstStyle>
          <a:p>
            <a:r>
              <a:t>2. Nos démarches : </a:t>
            </a:r>
          </a:p>
        </p:txBody>
      </p:sp>
      <p:sp>
        <p:nvSpPr>
          <p:cNvPr id="140" name="Simulation année par année"/>
          <p:cNvSpPr txBox="1"/>
          <p:nvPr/>
        </p:nvSpPr>
        <p:spPr>
          <a:xfrm>
            <a:off x="1467414" y="2563766"/>
            <a:ext cx="21526499" cy="8952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u="sng"/>
            </a:lvl1pPr>
          </a:lstStyle>
          <a:p>
            <a:r>
              <a:t>Simulation année par année </a:t>
            </a:r>
          </a:p>
        </p:txBody>
      </p:sp>
      <p:pic>
        <p:nvPicPr>
          <p:cNvPr id="141" name="IMG_2581.jpg" descr="IMG_2581.jpg"/>
          <p:cNvPicPr>
            <a:picLocks noChangeAspect="1"/>
          </p:cNvPicPr>
          <p:nvPr/>
        </p:nvPicPr>
        <p:blipFill>
          <a:blip r:embed="rId2"/>
          <a:stretch>
            <a:fillRect/>
          </a:stretch>
        </p:blipFill>
        <p:spPr>
          <a:xfrm>
            <a:off x="2184356" y="3825502"/>
            <a:ext cx="7216810" cy="5433588"/>
          </a:xfrm>
          <a:prstGeom prst="rect">
            <a:avLst/>
          </a:prstGeom>
          <a:ln w="12700">
            <a:miter lim="400000"/>
          </a:ln>
        </p:spPr>
      </p:pic>
      <p:pic>
        <p:nvPicPr>
          <p:cNvPr id="142" name="Sujet.png" descr="Sujet.png"/>
          <p:cNvPicPr>
            <a:picLocks noChangeAspect="1"/>
          </p:cNvPicPr>
          <p:nvPr/>
        </p:nvPicPr>
        <p:blipFill>
          <a:blip r:embed="rId3"/>
          <a:stretch>
            <a:fillRect/>
          </a:stretch>
        </p:blipFill>
        <p:spPr>
          <a:xfrm rot="2397729">
            <a:off x="12788802" y="17082151"/>
            <a:ext cx="30311032" cy="7188679"/>
          </a:xfrm>
          <a:prstGeom prst="rect">
            <a:avLst/>
          </a:prstGeom>
          <a:ln w="12700">
            <a:miter lim="400000"/>
          </a:ln>
        </p:spPr>
      </p:pic>
      <p:pic>
        <p:nvPicPr>
          <p:cNvPr id="145" name="IMG_2582.jpg" descr="IMG_2582.jpg"/>
          <p:cNvPicPr>
            <a:picLocks noChangeAspect="1"/>
          </p:cNvPicPr>
          <p:nvPr/>
        </p:nvPicPr>
        <p:blipFill>
          <a:blip r:embed="rId4"/>
          <a:stretch>
            <a:fillRect/>
          </a:stretch>
        </p:blipFill>
        <p:spPr>
          <a:xfrm>
            <a:off x="2014908" y="9625581"/>
            <a:ext cx="8750301" cy="4051301"/>
          </a:xfrm>
          <a:prstGeom prst="rect">
            <a:avLst/>
          </a:prstGeom>
          <a:ln w="12700">
            <a:miter lim="400000"/>
          </a:ln>
        </p:spPr>
      </p:pic>
      <p:sp>
        <p:nvSpPr>
          <p:cNvPr id="146" name="L’idée :…"/>
          <p:cNvSpPr txBox="1"/>
          <p:nvPr/>
        </p:nvSpPr>
        <p:spPr>
          <a:xfrm>
            <a:off x="9612096" y="3825502"/>
            <a:ext cx="14452257" cy="55519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defTabSz="759459">
              <a:spcBef>
                <a:spcPts val="5400"/>
              </a:spcBef>
              <a:defRPr sz="3128" u="sng">
                <a:effectLst>
                  <a:outerShdw blurRad="46736" dist="23368" dir="5400000" rotWithShape="0">
                    <a:srgbClr val="000000"/>
                  </a:outerShdw>
                </a:effectLst>
              </a:defRPr>
            </a:pPr>
            <a:r>
              <a:t>L’idée :</a:t>
            </a:r>
          </a:p>
          <a:p>
            <a:pPr algn="l" defTabSz="759459">
              <a:spcBef>
                <a:spcPts val="5400"/>
              </a:spcBef>
              <a:defRPr sz="3128">
                <a:effectLst>
                  <a:outerShdw blurRad="46736" dist="23368" dir="5400000" rotWithShape="0">
                    <a:srgbClr val="000000"/>
                  </a:outerShdw>
                </a:effectLst>
              </a:defRPr>
            </a:pPr>
            <a:r>
              <a:t>La solution imaginée par les élèves a été de simuler l'évolution de la population de truites année par année.</a:t>
            </a:r>
          </a:p>
          <a:p>
            <a:pPr algn="l" defTabSz="759459">
              <a:spcBef>
                <a:spcPts val="5400"/>
              </a:spcBef>
              <a:defRPr sz="3128" u="sng">
                <a:effectLst>
                  <a:outerShdw blurRad="46736" dist="23368" dir="5400000" rotWithShape="0">
                    <a:srgbClr val="000000"/>
                  </a:outerShdw>
                </a:effectLst>
              </a:defRPr>
            </a:pPr>
            <a:r>
              <a:t>Nos difficultés :</a:t>
            </a:r>
          </a:p>
          <a:p>
            <a:pPr algn="l" defTabSz="759459">
              <a:spcBef>
                <a:spcPts val="5400"/>
              </a:spcBef>
              <a:defRPr sz="3128">
                <a:effectLst>
                  <a:outerShdw blurRad="46736" dist="23368" dir="5400000" rotWithShape="0">
                    <a:srgbClr val="000000"/>
                  </a:outerShdw>
                </a:effectLst>
              </a:defRPr>
            </a:pPr>
            <a:r>
              <a:t>La difficulté a été de savoir quelle branche de la population prélever pour permettre une bonne régénération de la population de truites mais également de ne pas dépasser la capacité maximale de truites dans la rivière.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Conclusion :"/>
          <p:cNvSpPr txBox="1">
            <a:spLocks noGrp="1"/>
          </p:cNvSpPr>
          <p:nvPr>
            <p:ph type="title"/>
          </p:nvPr>
        </p:nvSpPr>
        <p:spPr>
          <a:prstGeom prst="rect">
            <a:avLst/>
          </a:prstGeom>
        </p:spPr>
        <p:txBody>
          <a:bodyPr/>
          <a:lstStyle>
            <a:lvl1pPr>
              <a:defRPr u="sng"/>
            </a:lvl1pPr>
          </a:lstStyle>
          <a:p>
            <a:r>
              <a:t>Conclusion :</a:t>
            </a:r>
          </a:p>
        </p:txBody>
      </p:sp>
      <p:sp>
        <p:nvSpPr>
          <p:cNvPr id="149" name="Pour conclure, on peut dire que ce travail de groupe nous a permis de développer notre cohésion et notre esprit d’équipe, nous a appris à nous organiser afin de tenir un projet sur plusieurs semaines, et à développer notre capacité de raisonnement et de "/>
          <p:cNvSpPr txBox="1">
            <a:spLocks noGrp="1"/>
          </p:cNvSpPr>
          <p:nvPr>
            <p:ph type="body" idx="1"/>
          </p:nvPr>
        </p:nvSpPr>
        <p:spPr>
          <a:prstGeom prst="rect">
            <a:avLst/>
          </a:prstGeom>
        </p:spPr>
        <p:txBody>
          <a:bodyPr anchor="t"/>
          <a:lstStyle>
            <a:lvl1pPr marL="0" indent="0" defTabSz="457200">
              <a:lnSpc>
                <a:spcPts val="6900"/>
              </a:lnSpc>
              <a:spcBef>
                <a:spcPts val="0"/>
              </a:spcBef>
              <a:buSzTx/>
              <a:buNone/>
              <a:defRPr sz="4300">
                <a:solidFill>
                  <a:srgbClr val="FFFFFF"/>
                </a:solidFill>
                <a:latin typeface="Calibri"/>
                <a:ea typeface="Calibri"/>
                <a:cs typeface="Calibri"/>
                <a:sym typeface="Calibri"/>
              </a:defRPr>
            </a:lvl1pPr>
          </a:lstStyle>
          <a:p>
            <a:pPr>
              <a:defRPr>
                <a:effectLst/>
              </a:defRPr>
            </a:pPr>
            <a:r>
              <a:t>Pour conclure, on peut dire que ce travail de groupe nous a permis de développer notre cohésion et notre esprit d’équipe, nous a appris à nous organiser afin de tenir un projet sur plusieurs semaines, et à développer notre capacité de raisonnement et de remise en question. Et le fait que tout le monde ait pu profiter de cette activité pour développer ces capacités, est finalement bien plus important que le fait de trouver le résultat lui même.</a:t>
            </a:r>
          </a:p>
        </p:txBody>
      </p:sp>
      <p:pic>
        <p:nvPicPr>
          <p:cNvPr id="150" name="Sujet.png" descr="Sujet.png"/>
          <p:cNvPicPr>
            <a:picLocks noChangeAspect="1"/>
          </p:cNvPicPr>
          <p:nvPr/>
        </p:nvPicPr>
        <p:blipFill>
          <a:blip r:embed="rId2"/>
          <a:stretch>
            <a:fillRect/>
          </a:stretch>
        </p:blipFill>
        <p:spPr>
          <a:xfrm rot="2034880" flipH="1">
            <a:off x="-9287348" y="-2802626"/>
            <a:ext cx="13064723" cy="3098481"/>
          </a:xfrm>
          <a:prstGeom prst="rect">
            <a:avLst/>
          </a:prstGeom>
          <a:ln w="12700">
            <a:miter lim="400000"/>
          </a:ln>
        </p:spPr>
      </p:pic>
      <p:pic>
        <p:nvPicPr>
          <p:cNvPr id="151" name="Sujet.png" descr="Sujet.png"/>
          <p:cNvPicPr>
            <a:picLocks noChangeAspect="1"/>
          </p:cNvPicPr>
          <p:nvPr/>
        </p:nvPicPr>
        <p:blipFill>
          <a:blip r:embed="rId2">
            <a:alphaModFix amt="25887"/>
          </a:blip>
          <a:stretch>
            <a:fillRect/>
          </a:stretch>
        </p:blipFill>
        <p:spPr>
          <a:xfrm rot="18521600" flipH="1">
            <a:off x="985758" y="2111616"/>
            <a:ext cx="13064723" cy="3098480"/>
          </a:xfrm>
          <a:prstGeom prst="rect">
            <a:avLst/>
          </a:prstGeom>
          <a:ln w="12700">
            <a:miter lim="400000"/>
          </a:ln>
        </p:spPr>
      </p:pic>
      <p:pic>
        <p:nvPicPr>
          <p:cNvPr id="152" name="Sujet.png" descr="Sujet.png"/>
          <p:cNvPicPr>
            <a:picLocks noChangeAspect="1"/>
          </p:cNvPicPr>
          <p:nvPr/>
        </p:nvPicPr>
        <p:blipFill>
          <a:blip r:embed="rId2">
            <a:alphaModFix amt="25887"/>
          </a:blip>
          <a:stretch>
            <a:fillRect/>
          </a:stretch>
        </p:blipFill>
        <p:spPr>
          <a:xfrm rot="7370287">
            <a:off x="4833541" y="9441111"/>
            <a:ext cx="13064723" cy="3098480"/>
          </a:xfrm>
          <a:prstGeom prst="rect">
            <a:avLst/>
          </a:prstGeom>
          <a:ln w="12700">
            <a:miter lim="400000"/>
          </a:ln>
        </p:spPr>
      </p:pic>
      <p:pic>
        <p:nvPicPr>
          <p:cNvPr id="153" name="Sujet.png" descr="Sujet.png"/>
          <p:cNvPicPr>
            <a:picLocks noChangeAspect="1"/>
          </p:cNvPicPr>
          <p:nvPr/>
        </p:nvPicPr>
        <p:blipFill>
          <a:blip r:embed="rId2">
            <a:alphaModFix amt="25887"/>
          </a:blip>
          <a:stretch>
            <a:fillRect/>
          </a:stretch>
        </p:blipFill>
        <p:spPr>
          <a:xfrm rot="3091573" flipH="1">
            <a:off x="13033939" y="4331313"/>
            <a:ext cx="13064723" cy="3098480"/>
          </a:xfrm>
          <a:prstGeom prst="rect">
            <a:avLst/>
          </a:prstGeom>
          <a:ln w="12700">
            <a:miter lim="400000"/>
          </a:ln>
        </p:spPr>
      </p:pic>
      <p:pic>
        <p:nvPicPr>
          <p:cNvPr id="154" name="Sujet.png" descr="Sujet.png"/>
          <p:cNvPicPr>
            <a:picLocks noChangeAspect="1"/>
          </p:cNvPicPr>
          <p:nvPr/>
        </p:nvPicPr>
        <p:blipFill>
          <a:blip r:embed="rId2">
            <a:alphaModFix amt="25887"/>
          </a:blip>
          <a:stretch>
            <a:fillRect/>
          </a:stretch>
        </p:blipFill>
        <p:spPr>
          <a:xfrm rot="2812692">
            <a:off x="-3814891" y="10644564"/>
            <a:ext cx="13064723" cy="3098480"/>
          </a:xfrm>
          <a:prstGeom prst="rect">
            <a:avLst/>
          </a:prstGeom>
          <a:ln w="12700">
            <a:miter lim="400000"/>
          </a:ln>
        </p:spPr>
      </p:pic>
      <p:pic>
        <p:nvPicPr>
          <p:cNvPr id="155" name="Sujet.png" descr="Sujet.png"/>
          <p:cNvPicPr>
            <a:picLocks noChangeAspect="1"/>
          </p:cNvPicPr>
          <p:nvPr/>
        </p:nvPicPr>
        <p:blipFill>
          <a:blip r:embed="rId2">
            <a:alphaModFix amt="25887"/>
          </a:blip>
          <a:stretch>
            <a:fillRect/>
          </a:stretch>
        </p:blipFill>
        <p:spPr>
          <a:xfrm rot="2812692">
            <a:off x="13605561" y="11871418"/>
            <a:ext cx="13064723" cy="3098480"/>
          </a:xfrm>
          <a:prstGeom prst="rect">
            <a:avLst/>
          </a:prstGeom>
          <a:ln w="12700">
            <a:miter lim="400000"/>
          </a:ln>
        </p:spPr>
      </p:pic>
      <p:pic>
        <p:nvPicPr>
          <p:cNvPr id="156" name="Sujet.png" descr="Sujet.png"/>
          <p:cNvPicPr>
            <a:picLocks noChangeAspect="1"/>
          </p:cNvPicPr>
          <p:nvPr/>
        </p:nvPicPr>
        <p:blipFill>
          <a:blip r:embed="rId2">
            <a:alphaModFix amt="25887"/>
          </a:blip>
          <a:stretch>
            <a:fillRect/>
          </a:stretch>
        </p:blipFill>
        <p:spPr>
          <a:xfrm rot="8894304">
            <a:off x="20518896" y="-1597652"/>
            <a:ext cx="13064723" cy="3098480"/>
          </a:xfrm>
          <a:prstGeom prst="rect">
            <a:avLst/>
          </a:prstGeom>
          <a:ln w="12700">
            <a:miter lim="400000"/>
          </a:ln>
        </p:spPr>
      </p:pic>
      <p:pic>
        <p:nvPicPr>
          <p:cNvPr id="157" name="Sujet.png" descr="Sujet.png"/>
          <p:cNvPicPr>
            <a:picLocks noChangeAspect="1"/>
          </p:cNvPicPr>
          <p:nvPr/>
        </p:nvPicPr>
        <p:blipFill>
          <a:blip r:embed="rId2">
            <a:alphaModFix amt="25887"/>
          </a:blip>
          <a:stretch>
            <a:fillRect/>
          </a:stretch>
        </p:blipFill>
        <p:spPr>
          <a:xfrm rot="5766563" flipH="1">
            <a:off x="-3814891" y="-2593907"/>
            <a:ext cx="13064723" cy="3098480"/>
          </a:xfrm>
          <a:prstGeom prst="rect">
            <a:avLst/>
          </a:prstGeom>
          <a:ln w="12700">
            <a:miter lim="400000"/>
          </a:ln>
        </p:spPr>
      </p:pic>
      <p:pic>
        <p:nvPicPr>
          <p:cNvPr id="158" name="Sujet.png" descr="Sujet.png"/>
          <p:cNvPicPr>
            <a:picLocks noChangeAspect="1"/>
          </p:cNvPicPr>
          <p:nvPr/>
        </p:nvPicPr>
        <p:blipFill>
          <a:blip r:embed="rId2"/>
          <a:stretch>
            <a:fillRect/>
          </a:stretch>
        </p:blipFill>
        <p:spPr>
          <a:xfrm flipH="1">
            <a:off x="4833541" y="8369718"/>
            <a:ext cx="13064723" cy="3098480"/>
          </a:xfrm>
          <a:prstGeom prst="rect">
            <a:avLst/>
          </a:prstGeom>
          <a:ln w="12700">
            <a:miter lim="400000"/>
          </a:ln>
        </p:spPr>
      </p:pic>
      <p:pic>
        <p:nvPicPr>
          <p:cNvPr id="159" name="Sujet.png" descr="Sujet.png"/>
          <p:cNvPicPr>
            <a:picLocks noChangeAspect="1"/>
          </p:cNvPicPr>
          <p:nvPr/>
        </p:nvPicPr>
        <p:blipFill>
          <a:blip r:embed="rId2"/>
          <a:stretch>
            <a:fillRect/>
          </a:stretch>
        </p:blipFill>
        <p:spPr>
          <a:xfrm rot="8355407" flipH="1">
            <a:off x="20766067" y="-3127013"/>
            <a:ext cx="10313591" cy="2446011"/>
          </a:xfrm>
          <a:prstGeom prst="rect">
            <a:avLst/>
          </a:prstGeom>
          <a:ln w="12700">
            <a:miter lim="400000"/>
          </a:ln>
        </p:spPr>
      </p:pic>
      <p:pic>
        <p:nvPicPr>
          <p:cNvPr id="160" name="Sujet.png" descr="Sujet.png"/>
          <p:cNvPicPr>
            <a:picLocks noChangeAspect="1"/>
          </p:cNvPicPr>
          <p:nvPr/>
        </p:nvPicPr>
        <p:blipFill>
          <a:blip r:embed="rId2"/>
          <a:stretch>
            <a:fillRect/>
          </a:stretch>
        </p:blipFill>
        <p:spPr>
          <a:xfrm rot="18535556" flipH="1">
            <a:off x="20009761" y="9359431"/>
            <a:ext cx="4013891" cy="951951"/>
          </a:xfrm>
          <a:prstGeom prst="rect">
            <a:avLst/>
          </a:prstGeom>
          <a:ln w="12700">
            <a:miter lim="400000"/>
          </a:ln>
        </p:spPr>
      </p:pic>
      <p:pic>
        <p:nvPicPr>
          <p:cNvPr id="161" name="Sujet.png" descr="Sujet.png"/>
          <p:cNvPicPr>
            <a:picLocks noChangeAspect="1"/>
          </p:cNvPicPr>
          <p:nvPr/>
        </p:nvPicPr>
        <p:blipFill>
          <a:blip r:embed="rId2"/>
          <a:stretch>
            <a:fillRect/>
          </a:stretch>
        </p:blipFill>
        <p:spPr>
          <a:xfrm rot="9770061">
            <a:off x="4457989" y="1202424"/>
            <a:ext cx="4013891" cy="951950"/>
          </a:xfrm>
          <a:prstGeom prst="rect">
            <a:avLst/>
          </a:prstGeom>
          <a:ln w="12700">
            <a:miter lim="400000"/>
          </a:ln>
        </p:spPr>
      </p:pic>
      <p:pic>
        <p:nvPicPr>
          <p:cNvPr id="162" name="Sujet.png" descr="Sujet.png"/>
          <p:cNvPicPr>
            <a:picLocks noChangeAspect="1"/>
          </p:cNvPicPr>
          <p:nvPr/>
        </p:nvPicPr>
        <p:blipFill>
          <a:blip r:embed="rId2"/>
          <a:stretch>
            <a:fillRect/>
          </a:stretch>
        </p:blipFill>
        <p:spPr>
          <a:xfrm rot="1249753">
            <a:off x="15279315" y="112564"/>
            <a:ext cx="4013890" cy="951950"/>
          </a:xfrm>
          <a:prstGeom prst="rect">
            <a:avLst/>
          </a:prstGeom>
          <a:ln w="12700">
            <a:miter lim="400000"/>
          </a:ln>
        </p:spPr>
      </p:pic>
      <p:pic>
        <p:nvPicPr>
          <p:cNvPr id="163" name="Sujet.png" descr="Sujet.png"/>
          <p:cNvPicPr>
            <a:picLocks noChangeAspect="1"/>
          </p:cNvPicPr>
          <p:nvPr/>
        </p:nvPicPr>
        <p:blipFill>
          <a:blip r:embed="rId2"/>
          <a:stretch>
            <a:fillRect/>
          </a:stretch>
        </p:blipFill>
        <p:spPr>
          <a:xfrm rot="13700447" flipH="1">
            <a:off x="710526" y="10348861"/>
            <a:ext cx="4013890" cy="951950"/>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2">
  <a:themeElements>
    <a:clrScheme name="New_Template2">
      <a:dk1>
        <a:srgbClr val="C000EB"/>
      </a:dk1>
      <a:lt1>
        <a:srgbClr val="EBEBEB"/>
      </a:lt1>
      <a:dk2>
        <a:srgbClr val="525252"/>
      </a:dk2>
      <a:lt2>
        <a:srgbClr val="C9C9C9"/>
      </a:lt2>
      <a:accent1>
        <a:srgbClr val="619AE3"/>
      </a:accent1>
      <a:accent2>
        <a:srgbClr val="54BFB9"/>
      </a:accent2>
      <a:accent3>
        <a:srgbClr val="29C439"/>
      </a:accent3>
      <a:accent4>
        <a:srgbClr val="EDAC0F"/>
      </a:accent4>
      <a:accent5>
        <a:srgbClr val="D41D04"/>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2">
  <a:themeElements>
    <a:clrScheme name="New_Template2">
      <a:dk1>
        <a:srgbClr val="000000"/>
      </a:dk1>
      <a:lt1>
        <a:srgbClr val="FFFFFF"/>
      </a:lt1>
      <a:dk2>
        <a:srgbClr val="525252"/>
      </a:dk2>
      <a:lt2>
        <a:srgbClr val="C9C9C9"/>
      </a:lt2>
      <a:accent1>
        <a:srgbClr val="619AE3"/>
      </a:accent1>
      <a:accent2>
        <a:srgbClr val="54BFB9"/>
      </a:accent2>
      <a:accent3>
        <a:srgbClr val="29C439"/>
      </a:accent3>
      <a:accent4>
        <a:srgbClr val="EDAC0F"/>
      </a:accent4>
      <a:accent5>
        <a:srgbClr val="D41D04"/>
      </a:accent5>
      <a:accent6>
        <a:srgbClr val="B264DA"/>
      </a:accent6>
      <a:hlink>
        <a:srgbClr val="0000FF"/>
      </a:hlink>
      <a:folHlink>
        <a:srgbClr val="FF00FF"/>
      </a:folHlink>
    </a:clrScheme>
    <a:fontScheme name="New_Template2">
      <a:majorFont>
        <a:latin typeface="Helvetica Neue"/>
        <a:ea typeface="Helvetica Neue"/>
        <a:cs typeface="Helvetica Neue"/>
      </a:majorFont>
      <a:minorFont>
        <a:latin typeface="Helvetica Neue"/>
        <a:ea typeface="Helvetica Neue"/>
        <a:cs typeface="Helvetica Neue"/>
      </a:minorFont>
    </a:fontScheme>
    <a:fmtScheme name="New_Templat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outerShdw blurRad="38100" dist="12700" dir="5400000" rotWithShape="0">
                <a:srgbClr val="000000">
                  <a:alpha val="80000"/>
                </a:srgbClr>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200" b="0" i="0" u="none" strike="noStrike" cap="none" spc="0" normalizeH="0" baseline="0">
            <a:ln>
              <a:noFill/>
            </a:ln>
            <a:solidFill>
              <a:srgbClr val="EBEBEB"/>
            </a:solidFill>
            <a:effectLst>
              <a:outerShdw blurRad="50800" dist="25400" dir="5400000" rotWithShape="0">
                <a:srgbClr val="000000"/>
              </a:outerShdw>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278</Words>
  <Application>Microsoft Office PowerPoint</Application>
  <PresentationFormat>Personnalisé</PresentationFormat>
  <Paragraphs>19</Paragraphs>
  <Slides>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Calibri</vt:lpstr>
      <vt:lpstr>Helvetica Neue</vt:lpstr>
      <vt:lpstr>Helvetica Neue Medium</vt:lpstr>
      <vt:lpstr>Times Roman</vt:lpstr>
      <vt:lpstr>New_Template2</vt:lpstr>
      <vt:lpstr>Resco : la pêche aux truites</vt:lpstr>
      <vt:lpstr>Sommaire :</vt:lpstr>
      <vt:lpstr>Introduction  </vt:lpstr>
      <vt:lpstr>1.Nos questions :</vt:lpstr>
      <vt:lpstr>2. Nos démarches :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Resco : la pêche aux truites</dc:title>
  <dc:creator>Marine Martino</dc:creator>
  <cp:lastModifiedBy>claire piolti-lamorthe</cp:lastModifiedBy>
  <cp:revision>2</cp:revision>
  <dcterms:modified xsi:type="dcterms:W3CDTF">2025-05-11T15:19:28Z</dcterms:modified>
</cp:coreProperties>
</file>